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3" r:id="rId2"/>
  </p:sldIdLst>
  <p:sldSz cx="7559675" cy="1069181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5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iseizan2017@gmail.com" initials="k" lastIdx="1" clrIdx="0">
    <p:extLst>
      <p:ext uri="{19B8F6BF-5375-455C-9EA6-DF929625EA0E}">
        <p15:presenceInfo xmlns:p15="http://schemas.microsoft.com/office/powerpoint/2012/main" userId="16bdfdfa43946ea4" providerId="Windows Live"/>
      </p:ext>
    </p:extLst>
  </p:cmAuthor>
  <p:cmAuthor id="2" name="833baba@tokyo-nsp.co.jp" initials="8" lastIdx="5" clrIdx="1">
    <p:extLst>
      <p:ext uri="{19B8F6BF-5375-455C-9EA6-DF929625EA0E}">
        <p15:presenceInfo xmlns:p15="http://schemas.microsoft.com/office/powerpoint/2012/main" userId="d2c61216cf722f2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FF0066"/>
    <a:srgbClr val="FF66FF"/>
    <a:srgbClr val="FFCCFF"/>
    <a:srgbClr val="CCFFFF"/>
    <a:srgbClr val="FFFF66"/>
    <a:srgbClr val="FF7C80"/>
    <a:srgbClr val="FFFF99"/>
    <a:srgbClr val="66FF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88" autoAdjust="0"/>
    <p:restoredTop sz="94731" autoAdjust="0"/>
  </p:normalViewPr>
  <p:slideViewPr>
    <p:cSldViewPr snapToGrid="0" showGuides="1">
      <p:cViewPr>
        <p:scale>
          <a:sx n="100" d="100"/>
          <a:sy n="100" d="100"/>
        </p:scale>
        <p:origin x="72" y="72"/>
      </p:cViewPr>
      <p:guideLst>
        <p:guide orient="horz" pos="3368"/>
        <p:guide pos="23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83DEB-AC2E-4D97-922A-DD883FEAAC61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005BB-B0A6-4C64-99AB-1E57CBDA4B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3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FB5E4-E2AB-44CB-B126-767B8E3F6CF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397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878936-F956-4DDC-98E7-A3BCFBDEE0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935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523545B-C780-4FF6-9D4D-12ED9B152A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7"/>
            <a:ext cx="5669756" cy="2581380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805" indent="0" algn="ctr">
              <a:buNone/>
              <a:defRPr sz="3118"/>
            </a:lvl2pPr>
            <a:lvl3pPr marL="1425610" indent="0" algn="ctr">
              <a:buNone/>
              <a:defRPr sz="2806"/>
            </a:lvl3pPr>
            <a:lvl4pPr marL="2138416" indent="0" algn="ctr">
              <a:buNone/>
              <a:defRPr sz="2494"/>
            </a:lvl4pPr>
            <a:lvl5pPr marL="2851221" indent="0" algn="ctr">
              <a:buNone/>
              <a:defRPr sz="2494"/>
            </a:lvl5pPr>
            <a:lvl6pPr marL="3564027" indent="0" algn="ctr">
              <a:buNone/>
              <a:defRPr sz="2494"/>
            </a:lvl6pPr>
            <a:lvl7pPr marL="4276832" indent="0" algn="ctr">
              <a:buNone/>
              <a:defRPr sz="2494"/>
            </a:lvl7pPr>
            <a:lvl8pPr marL="4989637" indent="0" algn="ctr">
              <a:buNone/>
              <a:defRPr sz="2494"/>
            </a:lvl8pPr>
            <a:lvl9pPr marL="5702442" indent="0" algn="ctr">
              <a:buNone/>
              <a:defRPr sz="2494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B2F3C4-07BE-4021-A18B-F2AD343D4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CF54-1CE5-41D6-BD38-020F007F0624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BBE68F-C138-4289-828A-29C46F435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C2AA33-0434-4DF9-B5D0-DC6641BD1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9909-8B44-4C7F-83BB-2D55049A8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479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6EA306-B1A4-4A3A-9BE1-5ACB0C5AF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399D0DC-C814-4D06-BD7F-6C4C98268B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0E6451-48EB-4268-80C8-E1266AA8B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CF54-1CE5-41D6-BD38-020F007F0624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B0D0C1-474F-49DA-8645-967A931AB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A50939-799A-47C4-970C-295ED2084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9909-8B44-4C7F-83BB-2D55049A8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017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A6A5A45-1600-4EB3-BE14-CA75BCD98A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6B827BF-1CDA-48CC-A9AF-A4CC3593E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9" y="569240"/>
            <a:ext cx="4795669" cy="90608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2A0F82-4F2E-415E-A847-3571B88BF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CF54-1CE5-41D6-BD38-020F007F0624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E977C5-C217-4AED-A34F-BF74A562B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534CAE-6719-4B72-A0A5-CB68866CB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9909-8B44-4C7F-83BB-2D55049A8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296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図プレースホルダー 64"/>
          <p:cNvSpPr>
            <a:spLocks noGrp="1"/>
          </p:cNvSpPr>
          <p:nvPr>
            <p:ph type="pic" sz="quarter" idx="27" hasCustomPrompt="1"/>
          </p:nvPr>
        </p:nvSpPr>
        <p:spPr>
          <a:xfrm>
            <a:off x="-1409" y="5839084"/>
            <a:ext cx="2518458" cy="1682196"/>
          </a:xfrm>
          <a:custGeom>
            <a:avLst/>
            <a:gdLst>
              <a:gd name="connsiteX0" fmla="*/ 0 w 2518458"/>
              <a:gd name="connsiteY0" fmla="*/ 0 h 1682196"/>
              <a:gd name="connsiteX1" fmla="*/ 2518458 w 2518458"/>
              <a:gd name="connsiteY1" fmla="*/ 0 h 1682196"/>
              <a:gd name="connsiteX2" fmla="*/ 2518458 w 2518458"/>
              <a:gd name="connsiteY2" fmla="*/ 1682196 h 1682196"/>
              <a:gd name="connsiteX3" fmla="*/ 0 w 2518458"/>
              <a:gd name="connsiteY3" fmla="*/ 1682196 h 1682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18458" h="1682196">
                <a:moveTo>
                  <a:pt x="0" y="0"/>
                </a:moveTo>
                <a:lnTo>
                  <a:pt x="2518458" y="0"/>
                </a:lnTo>
                <a:lnTo>
                  <a:pt x="2518458" y="1682196"/>
                </a:lnTo>
                <a:lnTo>
                  <a:pt x="0" y="1682196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 tIns="36000">
            <a:noAutofit/>
          </a:bodyPr>
          <a:lstStyle>
            <a:lvl1pPr marL="0" indent="0" algn="ctr">
              <a:buNone/>
              <a:defRPr sz="12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32" name="テキスト プレースホルダー 31"/>
          <p:cNvSpPr>
            <a:spLocks noGrp="1"/>
          </p:cNvSpPr>
          <p:nvPr>
            <p:ph type="body" sz="quarter" idx="10" hasCustomPrompt="1"/>
          </p:nvPr>
        </p:nvSpPr>
        <p:spPr>
          <a:xfrm>
            <a:off x="2296610" y="4206113"/>
            <a:ext cx="3042319" cy="1208112"/>
          </a:xfrm>
        </p:spPr>
        <p:txBody>
          <a:bodyPr>
            <a:noAutofit/>
          </a:bodyPr>
          <a:lstStyle>
            <a:lvl1pPr marL="0" indent="0" algn="ctr">
              <a:buNone/>
              <a:defRPr sz="7000" b="1">
                <a:solidFill>
                  <a:srgbClr val="572738"/>
                </a:solidFill>
                <a:effectLst>
                  <a:glow rad="101600">
                    <a:schemeClr val="bg1">
                      <a:alpha val="8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</a:t>
            </a:r>
          </a:p>
        </p:txBody>
      </p:sp>
      <p:sp>
        <p:nvSpPr>
          <p:cNvPr id="35" name="テキスト プレースホルダー 33"/>
          <p:cNvSpPr>
            <a:spLocks noGrp="1"/>
          </p:cNvSpPr>
          <p:nvPr>
            <p:ph type="body" sz="quarter" idx="12" hasCustomPrompt="1"/>
          </p:nvPr>
        </p:nvSpPr>
        <p:spPr>
          <a:xfrm>
            <a:off x="188585" y="168615"/>
            <a:ext cx="1726976" cy="1577952"/>
          </a:xfrm>
        </p:spPr>
        <p:txBody>
          <a:bodyPr>
            <a:noAutofit/>
          </a:bodyPr>
          <a:lstStyle>
            <a:lvl1pPr marL="0" indent="0" algn="ctr">
              <a:buNone/>
              <a:defRPr sz="10000" b="1">
                <a:solidFill>
                  <a:schemeClr val="bg1"/>
                </a:solidFill>
                <a:effectLst>
                  <a:glow rad="165100">
                    <a:srgbClr val="FA0041">
                      <a:alpha val="54902"/>
                    </a:srgbClr>
                  </a:glow>
                </a:effectLst>
                <a:latin typeface="Century Gothic" panose="020B0502020202020204" pitchFamily="34" charset="0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36" name="テキスト プレースホルダー 33"/>
          <p:cNvSpPr>
            <a:spLocks noGrp="1"/>
          </p:cNvSpPr>
          <p:nvPr>
            <p:ph type="body" sz="quarter" idx="13" hasCustomPrompt="1"/>
          </p:nvPr>
        </p:nvSpPr>
        <p:spPr>
          <a:xfrm>
            <a:off x="1772220" y="168615"/>
            <a:ext cx="1726976" cy="1577952"/>
          </a:xfrm>
        </p:spPr>
        <p:txBody>
          <a:bodyPr>
            <a:noAutofit/>
          </a:bodyPr>
          <a:lstStyle>
            <a:lvl1pPr marL="0" indent="0" algn="ctr">
              <a:buNone/>
              <a:defRPr sz="10000" b="1">
                <a:solidFill>
                  <a:schemeClr val="bg1"/>
                </a:solidFill>
                <a:effectLst>
                  <a:glow rad="165100">
                    <a:srgbClr val="FA0041">
                      <a:alpha val="54902"/>
                    </a:srgbClr>
                  </a:glow>
                </a:effectLst>
                <a:latin typeface="Century Gothic" panose="020B0502020202020204" pitchFamily="34" charset="0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37" name="テキスト プレースホルダー 33"/>
          <p:cNvSpPr>
            <a:spLocks noGrp="1"/>
          </p:cNvSpPr>
          <p:nvPr>
            <p:ph type="body" sz="quarter" idx="14" hasCustomPrompt="1"/>
          </p:nvPr>
        </p:nvSpPr>
        <p:spPr>
          <a:xfrm>
            <a:off x="3403947" y="742218"/>
            <a:ext cx="1510954" cy="886046"/>
          </a:xfrm>
        </p:spPr>
        <p:txBody>
          <a:bodyPr>
            <a:normAutofit/>
          </a:bodyPr>
          <a:lstStyle>
            <a:lvl1pPr marL="0" indent="0">
              <a:buNone/>
              <a:defRPr sz="4800" b="1">
                <a:solidFill>
                  <a:schemeClr val="bg1"/>
                </a:solidFill>
                <a:effectLst>
                  <a:glow rad="165100">
                    <a:srgbClr val="FA0041">
                      <a:alpha val="54902"/>
                    </a:srgbClr>
                  </a:glow>
                </a:effectLst>
                <a:latin typeface="Century Gothic" panose="020B0502020202020204" pitchFamily="34" charset="0"/>
              </a:defRPr>
            </a:lvl1pPr>
          </a:lstStyle>
          <a:p>
            <a:pPr lvl="0"/>
            <a:r>
              <a:rPr kumimoji="1" lang="en-US" altLang="ja-JP" dirty="0"/>
              <a:t>SUN</a:t>
            </a:r>
            <a:endParaRPr kumimoji="1" lang="ja-JP" altLang="en-US" dirty="0"/>
          </a:p>
        </p:txBody>
      </p:sp>
      <p:sp>
        <p:nvSpPr>
          <p:cNvPr id="24" name="テキスト プレースホルダー 33"/>
          <p:cNvSpPr>
            <a:spLocks noGrp="1"/>
          </p:cNvSpPr>
          <p:nvPr>
            <p:ph type="body" sz="quarter" idx="15" hasCustomPrompt="1"/>
          </p:nvPr>
        </p:nvSpPr>
        <p:spPr>
          <a:xfrm>
            <a:off x="4756357" y="457925"/>
            <a:ext cx="2803318" cy="1266417"/>
          </a:xfrm>
        </p:spPr>
        <p:txBody>
          <a:bodyPr>
            <a:normAutofit/>
          </a:bodyPr>
          <a:lstStyle>
            <a:lvl1pPr marL="0" indent="0" algn="l">
              <a:buNone/>
              <a:defRPr sz="3200" b="1" baseline="0">
                <a:solidFill>
                  <a:schemeClr val="bg1"/>
                </a:solidFill>
                <a:effectLst>
                  <a:glow rad="165100">
                    <a:srgbClr val="FA0041">
                      <a:alpha val="54902"/>
                    </a:srgbClr>
                  </a:glow>
                </a:effectLst>
                <a:latin typeface="Century Gothic" panose="020B0502020202020204" pitchFamily="34" charset="0"/>
              </a:defRPr>
            </a:lvl1pPr>
          </a:lstStyle>
          <a:p>
            <a:pPr lvl="0"/>
            <a:r>
              <a:rPr kumimoji="1" lang="en-US" altLang="ja-JP" dirty="0"/>
              <a:t>18:00~20:00</a:t>
            </a:r>
            <a:r>
              <a:rPr kumimoji="1" lang="ja-JP" altLang="en-US" dirty="0"/>
              <a:t> </a:t>
            </a:r>
            <a:r>
              <a:rPr kumimoji="1" lang="en-US" altLang="ja-JP" dirty="0"/>
              <a:t>(OPEN 17:30)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6" hasCustomPrompt="1"/>
          </p:nvPr>
        </p:nvSpPr>
        <p:spPr>
          <a:xfrm>
            <a:off x="350787" y="10160446"/>
            <a:ext cx="6844080" cy="525016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主催：〇〇〇〇市〇〇〇〇商工会議所　　　協力：〇〇〇〇〇市 街コン実行委員会</a:t>
            </a:r>
          </a:p>
        </p:txBody>
      </p:sp>
      <p:sp>
        <p:nvSpPr>
          <p:cNvPr id="39" name="テキスト プレースホルダー 2"/>
          <p:cNvSpPr>
            <a:spLocks noGrp="1"/>
          </p:cNvSpPr>
          <p:nvPr>
            <p:ph type="body" sz="quarter" idx="18" hasCustomPrompt="1"/>
          </p:nvPr>
        </p:nvSpPr>
        <p:spPr>
          <a:xfrm>
            <a:off x="1579945" y="8522049"/>
            <a:ext cx="3525455" cy="444133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20</a:t>
            </a:r>
            <a:r>
              <a:rPr kumimoji="1" lang="ja-JP" altLang="en-US" dirty="0"/>
              <a:t>歳以上　独身の方限定</a:t>
            </a:r>
          </a:p>
        </p:txBody>
      </p:sp>
      <p:sp>
        <p:nvSpPr>
          <p:cNvPr id="43" name="テキスト プレースホルダー 2"/>
          <p:cNvSpPr>
            <a:spLocks noGrp="1"/>
          </p:cNvSpPr>
          <p:nvPr>
            <p:ph type="body" sz="quarter" idx="20" hasCustomPrompt="1"/>
          </p:nvPr>
        </p:nvSpPr>
        <p:spPr>
          <a:xfrm>
            <a:off x="305685" y="9535590"/>
            <a:ext cx="2935667" cy="443392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〇〇〇〇商工会議所</a:t>
            </a:r>
          </a:p>
        </p:txBody>
      </p:sp>
      <p:sp>
        <p:nvSpPr>
          <p:cNvPr id="44" name="テキスト プレースホルダー 2"/>
          <p:cNvSpPr>
            <a:spLocks noGrp="1"/>
          </p:cNvSpPr>
          <p:nvPr>
            <p:ph type="body" sz="quarter" idx="21" hasCustomPrompt="1"/>
          </p:nvPr>
        </p:nvSpPr>
        <p:spPr>
          <a:xfrm>
            <a:off x="3292152" y="8966182"/>
            <a:ext cx="4167455" cy="847128"/>
          </a:xfrm>
        </p:spPr>
        <p:txBody>
          <a:bodyPr>
            <a:noAutofit/>
          </a:bodyPr>
          <a:lstStyle>
            <a:lvl1pPr marL="0" indent="0">
              <a:buNone/>
              <a:defRPr sz="5400" b="1">
                <a:solidFill>
                  <a:schemeClr val="bg1"/>
                </a:solidFill>
                <a:latin typeface="+mn-lt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00-0000-0000</a:t>
            </a:r>
            <a:endParaRPr kumimoji="1" lang="ja-JP" altLang="en-US" dirty="0"/>
          </a:p>
        </p:txBody>
      </p:sp>
      <p:sp>
        <p:nvSpPr>
          <p:cNvPr id="47" name="テキスト プレースホルダー 2"/>
          <p:cNvSpPr>
            <a:spLocks noGrp="1"/>
          </p:cNvSpPr>
          <p:nvPr>
            <p:ph type="body" sz="quarter" idx="24" hasCustomPrompt="1"/>
          </p:nvPr>
        </p:nvSpPr>
        <p:spPr>
          <a:xfrm>
            <a:off x="683863" y="4174954"/>
            <a:ext cx="1017431" cy="587546"/>
          </a:xfrm>
        </p:spPr>
        <p:txBody>
          <a:bodyPr>
            <a:noAutofit/>
          </a:bodyPr>
          <a:lstStyle>
            <a:lvl1pPr marL="0" indent="0">
              <a:buNone/>
              <a:defRPr sz="3600" b="1">
                <a:solidFill>
                  <a:schemeClr val="bg1"/>
                </a:solidFill>
                <a:latin typeface="+mn-lt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49" name="テキスト プレースホルダー 2"/>
          <p:cNvSpPr>
            <a:spLocks noGrp="1"/>
          </p:cNvSpPr>
          <p:nvPr>
            <p:ph type="body" sz="quarter" idx="25" hasCustomPrompt="1"/>
          </p:nvPr>
        </p:nvSpPr>
        <p:spPr>
          <a:xfrm>
            <a:off x="683863" y="4882031"/>
            <a:ext cx="1017431" cy="601684"/>
          </a:xfrm>
        </p:spPr>
        <p:txBody>
          <a:bodyPr>
            <a:noAutofit/>
          </a:bodyPr>
          <a:lstStyle>
            <a:lvl1pPr marL="0" indent="0">
              <a:buNone/>
              <a:defRPr sz="3600" b="1">
                <a:solidFill>
                  <a:schemeClr val="bg1"/>
                </a:solidFill>
                <a:latin typeface="+mn-lt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57" name="テキスト プレースホルダー 56"/>
          <p:cNvSpPr>
            <a:spLocks noGrp="1"/>
          </p:cNvSpPr>
          <p:nvPr>
            <p:ph type="body" sz="quarter" idx="26" hasCustomPrompt="1"/>
          </p:nvPr>
        </p:nvSpPr>
        <p:spPr>
          <a:xfrm>
            <a:off x="5366295" y="7881413"/>
            <a:ext cx="1867711" cy="931128"/>
          </a:xfrm>
        </p:spPr>
        <p:txBody>
          <a:bodyPr>
            <a:noAutofit/>
          </a:bodyPr>
          <a:lstStyle>
            <a:lvl1pPr marL="0" indent="0">
              <a:buNone/>
              <a:defRPr sz="11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※</a:t>
            </a:r>
            <a:r>
              <a:rPr kumimoji="1" lang="ja-JP" altLang="en-US" dirty="0"/>
              <a:t>注意事項など必要項目を入れましょう</a:t>
            </a:r>
            <a:r>
              <a:rPr kumimoji="1" lang="en-US" altLang="ja-JP" dirty="0"/>
              <a:t>※</a:t>
            </a:r>
            <a:r>
              <a:rPr kumimoji="1" lang="ja-JP" altLang="en-US" dirty="0"/>
              <a:t>注意事項など必要項目を入れましょう</a:t>
            </a:r>
            <a:r>
              <a:rPr kumimoji="1" lang="en-US" altLang="ja-JP" dirty="0"/>
              <a:t>※</a:t>
            </a:r>
            <a:r>
              <a:rPr kumimoji="1" lang="ja-JP" altLang="en-US" dirty="0"/>
              <a:t>注意事項など必要項目を入れましょう</a:t>
            </a:r>
          </a:p>
          <a:p>
            <a:pPr lvl="0"/>
            <a:endParaRPr kumimoji="1" lang="ja-JP" altLang="en-US" dirty="0"/>
          </a:p>
        </p:txBody>
      </p:sp>
      <p:sp>
        <p:nvSpPr>
          <p:cNvPr id="31" name="テキスト プレースホルダー 2"/>
          <p:cNvSpPr>
            <a:spLocks noGrp="1"/>
          </p:cNvSpPr>
          <p:nvPr>
            <p:ph type="body" sz="quarter" idx="17" hasCustomPrompt="1"/>
          </p:nvPr>
        </p:nvSpPr>
        <p:spPr>
          <a:xfrm>
            <a:off x="1582275" y="8122447"/>
            <a:ext cx="3523125" cy="436960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男性　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　女性　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　</a:t>
            </a:r>
          </a:p>
        </p:txBody>
      </p:sp>
      <p:sp>
        <p:nvSpPr>
          <p:cNvPr id="41" name="テキスト プレースホルダー 2"/>
          <p:cNvSpPr>
            <a:spLocks noGrp="1"/>
          </p:cNvSpPr>
          <p:nvPr>
            <p:ph type="body" sz="quarter" idx="19" hasCustomPrompt="1"/>
          </p:nvPr>
        </p:nvSpPr>
        <p:spPr>
          <a:xfrm>
            <a:off x="1582275" y="7748601"/>
            <a:ext cx="3523125" cy="480128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〇〇〇〇市駅付近 飲食店（</a:t>
            </a:r>
            <a:r>
              <a:rPr kumimoji="1" lang="en-US" altLang="ja-JP" dirty="0"/>
              <a:t>0</a:t>
            </a:r>
            <a:r>
              <a:rPr kumimoji="1" lang="ja-JP" altLang="en-US" dirty="0"/>
              <a:t>店舗）</a:t>
            </a:r>
          </a:p>
        </p:txBody>
      </p:sp>
      <p:sp>
        <p:nvSpPr>
          <p:cNvPr id="45" name="テキスト プレースホルダー 2"/>
          <p:cNvSpPr>
            <a:spLocks noGrp="1"/>
          </p:cNvSpPr>
          <p:nvPr>
            <p:ph type="body" sz="quarter" idx="22" hasCustomPrompt="1"/>
          </p:nvPr>
        </p:nvSpPr>
        <p:spPr>
          <a:xfrm>
            <a:off x="3342952" y="9575424"/>
            <a:ext cx="4116655" cy="394689"/>
          </a:xfrm>
        </p:spPr>
        <p:txBody>
          <a:bodyPr>
            <a:no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  <a:latin typeface="+mn-lt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http://XXXXXX_sample.aa.jp</a:t>
            </a:r>
            <a:endParaRPr kumimoji="1" lang="ja-JP" altLang="en-US" dirty="0"/>
          </a:p>
        </p:txBody>
      </p:sp>
      <p:sp>
        <p:nvSpPr>
          <p:cNvPr id="66" name="図プレースホルダー 65"/>
          <p:cNvSpPr>
            <a:spLocks noGrp="1"/>
          </p:cNvSpPr>
          <p:nvPr>
            <p:ph type="pic" sz="quarter" idx="28" hasCustomPrompt="1"/>
          </p:nvPr>
        </p:nvSpPr>
        <p:spPr>
          <a:xfrm>
            <a:off x="2517049" y="5839084"/>
            <a:ext cx="2518458" cy="1682196"/>
          </a:xfrm>
          <a:custGeom>
            <a:avLst/>
            <a:gdLst>
              <a:gd name="connsiteX0" fmla="*/ 0 w 2518458"/>
              <a:gd name="connsiteY0" fmla="*/ 0 h 1682196"/>
              <a:gd name="connsiteX1" fmla="*/ 2518458 w 2518458"/>
              <a:gd name="connsiteY1" fmla="*/ 0 h 1682196"/>
              <a:gd name="connsiteX2" fmla="*/ 2518458 w 2518458"/>
              <a:gd name="connsiteY2" fmla="*/ 1682196 h 1682196"/>
              <a:gd name="connsiteX3" fmla="*/ 0 w 2518458"/>
              <a:gd name="connsiteY3" fmla="*/ 1682196 h 1682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18458" h="1682196">
                <a:moveTo>
                  <a:pt x="0" y="0"/>
                </a:moveTo>
                <a:lnTo>
                  <a:pt x="2518458" y="0"/>
                </a:lnTo>
                <a:lnTo>
                  <a:pt x="2518458" y="1682196"/>
                </a:lnTo>
                <a:lnTo>
                  <a:pt x="0" y="1682196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ctr"/>
          </a:blipFill>
        </p:spPr>
        <p:txBody>
          <a:bodyPr wrap="square" tIns="36000">
            <a:noAutofit/>
          </a:bodyPr>
          <a:lstStyle>
            <a:lvl1pPr marL="0" indent="0" algn="ctr">
              <a:buNone/>
              <a:defRPr sz="12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67" name="図プレースホルダー 66"/>
          <p:cNvSpPr>
            <a:spLocks noGrp="1"/>
          </p:cNvSpPr>
          <p:nvPr>
            <p:ph type="pic" sz="quarter" idx="29" hasCustomPrompt="1"/>
          </p:nvPr>
        </p:nvSpPr>
        <p:spPr>
          <a:xfrm>
            <a:off x="5041217" y="5839084"/>
            <a:ext cx="2518458" cy="1682196"/>
          </a:xfrm>
          <a:custGeom>
            <a:avLst/>
            <a:gdLst>
              <a:gd name="connsiteX0" fmla="*/ 0 w 2518458"/>
              <a:gd name="connsiteY0" fmla="*/ 0 h 1682196"/>
              <a:gd name="connsiteX1" fmla="*/ 2518458 w 2518458"/>
              <a:gd name="connsiteY1" fmla="*/ 0 h 1682196"/>
              <a:gd name="connsiteX2" fmla="*/ 2518458 w 2518458"/>
              <a:gd name="connsiteY2" fmla="*/ 1682196 h 1682196"/>
              <a:gd name="connsiteX3" fmla="*/ 0 w 2518458"/>
              <a:gd name="connsiteY3" fmla="*/ 1682196 h 1682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18458" h="1682196">
                <a:moveTo>
                  <a:pt x="0" y="0"/>
                </a:moveTo>
                <a:lnTo>
                  <a:pt x="2518458" y="0"/>
                </a:lnTo>
                <a:lnTo>
                  <a:pt x="2518458" y="1682196"/>
                </a:lnTo>
                <a:lnTo>
                  <a:pt x="0" y="1682196"/>
                </a:lnTo>
                <a:close/>
              </a:path>
            </a:pathLst>
          </a:custGeom>
          <a:blipFill dpi="0" rotWithShape="1">
            <a:blip r:embed="rId4"/>
            <a:srcRect/>
            <a:tile tx="0" ty="0" sx="100000" sy="100000" flip="none" algn="ctr"/>
          </a:blipFill>
        </p:spPr>
        <p:txBody>
          <a:bodyPr wrap="square" tIns="36000">
            <a:noAutofit/>
          </a:bodyPr>
          <a:lstStyle>
            <a:lvl1pPr marL="0" indent="0" algn="ctr">
              <a:buNone/>
              <a:defRPr sz="12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51448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738364-729B-414B-9BE7-EC2A5BE0C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B38B37A-E51D-4DEB-815D-13425C2BE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DD3A44-75BD-4DA4-B8CA-7655C030F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CF54-1CE5-41D6-BD38-020F007F0624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C78AFA-E604-4F9D-BDFA-C20CD7FA5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4E39A1-B471-4341-A197-F0DD1B0EF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9909-8B44-4C7F-83BB-2D55049A8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68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4A4E52-1175-4AA0-B013-4C034875E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1"/>
            <a:ext cx="6520220" cy="4447496"/>
          </a:xfrm>
        </p:spPr>
        <p:txBody>
          <a:bodyPr anchor="b"/>
          <a:lstStyle>
            <a:lvl1pPr>
              <a:defRPr sz="935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5E8EF4-1F88-40B8-9C65-2B15A58B2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1pPr>
            <a:lvl2pPr marL="71280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61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416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221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4027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832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637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442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F52E52-B0C7-4199-AE18-6011951D1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CF54-1CE5-41D6-BD38-020F007F0624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62A716-1EF7-4664-9322-978D34D7E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9257E5-84B2-43CB-A62C-A696842BE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9909-8B44-4C7F-83BB-2D55049A8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856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445183-4BA1-4D2B-99F9-30469A90A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3C2531-4087-4E58-93E4-FC76292548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1"/>
            <a:ext cx="3212862" cy="678385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D248344-E23A-4DFC-96C4-25783F608B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1"/>
            <a:ext cx="3212862" cy="678385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43E750-E89A-492E-A2DB-94B75CBA4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CF54-1CE5-41D6-BD38-020F007F0624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CD1C0FC-BAF2-4D64-B7E4-01D206AC9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8D879A6-B173-4039-801C-FB75170B3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9909-8B44-4C7F-83BB-2D55049A8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562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17A22C-ACA4-44D6-A365-4A156073C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6F75AD-ECB8-4F68-9DB5-F0C44D452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3" y="2620979"/>
            <a:ext cx="3198097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805" indent="0">
              <a:buNone/>
              <a:defRPr sz="3118" b="1"/>
            </a:lvl2pPr>
            <a:lvl3pPr marL="1425610" indent="0">
              <a:buNone/>
              <a:defRPr sz="2806" b="1"/>
            </a:lvl3pPr>
            <a:lvl4pPr marL="2138416" indent="0">
              <a:buNone/>
              <a:defRPr sz="2494" b="1"/>
            </a:lvl4pPr>
            <a:lvl5pPr marL="2851221" indent="0">
              <a:buNone/>
              <a:defRPr sz="2494" b="1"/>
            </a:lvl5pPr>
            <a:lvl6pPr marL="3564027" indent="0">
              <a:buNone/>
              <a:defRPr sz="2494" b="1"/>
            </a:lvl6pPr>
            <a:lvl7pPr marL="4276832" indent="0">
              <a:buNone/>
              <a:defRPr sz="2494" b="1"/>
            </a:lvl7pPr>
            <a:lvl8pPr marL="4989637" indent="0">
              <a:buNone/>
              <a:defRPr sz="2494" b="1"/>
            </a:lvl8pPr>
            <a:lvl9pPr marL="5702442" indent="0">
              <a:buNone/>
              <a:defRPr sz="249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26932E0-1F8D-46AD-A37B-AC65939339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3" y="3905481"/>
            <a:ext cx="3198097" cy="57443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A888938-9AB7-42EF-9D3F-88CDC42E5A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6" y="2620979"/>
            <a:ext cx="3213847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805" indent="0">
              <a:buNone/>
              <a:defRPr sz="3118" b="1"/>
            </a:lvl2pPr>
            <a:lvl3pPr marL="1425610" indent="0">
              <a:buNone/>
              <a:defRPr sz="2806" b="1"/>
            </a:lvl3pPr>
            <a:lvl4pPr marL="2138416" indent="0">
              <a:buNone/>
              <a:defRPr sz="2494" b="1"/>
            </a:lvl4pPr>
            <a:lvl5pPr marL="2851221" indent="0">
              <a:buNone/>
              <a:defRPr sz="2494" b="1"/>
            </a:lvl5pPr>
            <a:lvl6pPr marL="3564027" indent="0">
              <a:buNone/>
              <a:defRPr sz="2494" b="1"/>
            </a:lvl6pPr>
            <a:lvl7pPr marL="4276832" indent="0">
              <a:buNone/>
              <a:defRPr sz="2494" b="1"/>
            </a:lvl7pPr>
            <a:lvl8pPr marL="4989637" indent="0">
              <a:buNone/>
              <a:defRPr sz="2494" b="1"/>
            </a:lvl8pPr>
            <a:lvl9pPr marL="5702442" indent="0">
              <a:buNone/>
              <a:defRPr sz="249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9B4FB97-291C-4874-8266-F16F90997B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6" y="3905481"/>
            <a:ext cx="3213847" cy="57443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0F2AB71-230B-4293-88EC-434C3C395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CF54-1CE5-41D6-BD38-020F007F0624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EDF2D6D-62CA-465F-91AF-E1A07470C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B4AC718-1EDD-40C5-9D25-9ABC8D2AD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9909-8B44-4C7F-83BB-2D55049A8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113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9BF7AA-5E48-419D-A7A4-F7E2BFD3C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68F9236-C4C5-4849-8443-EFD314D2C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CF54-1CE5-41D6-BD38-020F007F0624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06DEBF0-5F2F-4C0B-BE8B-C77DDE903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875F19F-6CAA-4ECE-8504-E97B9BD49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9909-8B44-4C7F-83BB-2D55049A8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58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F39EE59-C5CF-42AD-A971-39011D47C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CF54-1CE5-41D6-BD38-020F007F0624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A8B1DC6-5D08-4AF2-8D00-878096D88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600F28C-7E08-47F3-AE90-C25903E8F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9909-8B44-4C7F-83BB-2D55049A8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621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42E8D6-8B2B-4911-9339-C1F42CF1F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F1DFA3-D8B3-4CE4-91A0-01A2FA421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8" y="1539424"/>
            <a:ext cx="3827085" cy="7598117"/>
          </a:xfrm>
        </p:spPr>
        <p:txBody>
          <a:bodyPr/>
          <a:lstStyle>
            <a:lvl1pPr>
              <a:defRPr sz="4989"/>
            </a:lvl1pPr>
            <a:lvl2pPr>
              <a:defRPr sz="4366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7AC7D10-BDEB-416B-B936-FE1BE0B4E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5"/>
            <a:ext cx="2438192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805" indent="0">
              <a:buNone/>
              <a:defRPr sz="2182"/>
            </a:lvl2pPr>
            <a:lvl3pPr marL="1425610" indent="0">
              <a:buNone/>
              <a:defRPr sz="1871"/>
            </a:lvl3pPr>
            <a:lvl4pPr marL="2138416" indent="0">
              <a:buNone/>
              <a:defRPr sz="1559"/>
            </a:lvl4pPr>
            <a:lvl5pPr marL="2851221" indent="0">
              <a:buNone/>
              <a:defRPr sz="1559"/>
            </a:lvl5pPr>
            <a:lvl6pPr marL="3564027" indent="0">
              <a:buNone/>
              <a:defRPr sz="1559"/>
            </a:lvl6pPr>
            <a:lvl7pPr marL="4276832" indent="0">
              <a:buNone/>
              <a:defRPr sz="1559"/>
            </a:lvl7pPr>
            <a:lvl8pPr marL="4989637" indent="0">
              <a:buNone/>
              <a:defRPr sz="1559"/>
            </a:lvl8pPr>
            <a:lvl9pPr marL="5702442" indent="0">
              <a:buNone/>
              <a:defRPr sz="155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149019-0022-4A38-913B-8370A45EB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CF54-1CE5-41D6-BD38-020F007F0624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B26757-CD73-49E2-9E95-2BFDF420C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65204D-63C6-4457-AF02-D01132E46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9909-8B44-4C7F-83BB-2D55049A8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094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6CE394-5929-4AA9-B117-8C35006AF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A4DB88D-EEE2-412F-8B48-4E53622AFC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8" y="1539424"/>
            <a:ext cx="3827085" cy="7598117"/>
          </a:xfrm>
        </p:spPr>
        <p:txBody>
          <a:bodyPr/>
          <a:lstStyle>
            <a:lvl1pPr marL="0" indent="0">
              <a:buNone/>
              <a:defRPr sz="4989"/>
            </a:lvl1pPr>
            <a:lvl2pPr marL="712805" indent="0">
              <a:buNone/>
              <a:defRPr sz="4366"/>
            </a:lvl2pPr>
            <a:lvl3pPr marL="1425610" indent="0">
              <a:buNone/>
              <a:defRPr sz="3742"/>
            </a:lvl3pPr>
            <a:lvl4pPr marL="2138416" indent="0">
              <a:buNone/>
              <a:defRPr sz="3118"/>
            </a:lvl4pPr>
            <a:lvl5pPr marL="2851221" indent="0">
              <a:buNone/>
              <a:defRPr sz="3118"/>
            </a:lvl5pPr>
            <a:lvl6pPr marL="3564027" indent="0">
              <a:buNone/>
              <a:defRPr sz="3118"/>
            </a:lvl6pPr>
            <a:lvl7pPr marL="4276832" indent="0">
              <a:buNone/>
              <a:defRPr sz="3118"/>
            </a:lvl7pPr>
            <a:lvl8pPr marL="4989637" indent="0">
              <a:buNone/>
              <a:defRPr sz="3118"/>
            </a:lvl8pPr>
            <a:lvl9pPr marL="5702442" indent="0">
              <a:buNone/>
              <a:defRPr sz="3118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CF4E1E8-6AD2-4EA6-BDDE-929614201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5"/>
            <a:ext cx="2438192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805" indent="0">
              <a:buNone/>
              <a:defRPr sz="2182"/>
            </a:lvl2pPr>
            <a:lvl3pPr marL="1425610" indent="0">
              <a:buNone/>
              <a:defRPr sz="1871"/>
            </a:lvl3pPr>
            <a:lvl4pPr marL="2138416" indent="0">
              <a:buNone/>
              <a:defRPr sz="1559"/>
            </a:lvl4pPr>
            <a:lvl5pPr marL="2851221" indent="0">
              <a:buNone/>
              <a:defRPr sz="1559"/>
            </a:lvl5pPr>
            <a:lvl6pPr marL="3564027" indent="0">
              <a:buNone/>
              <a:defRPr sz="1559"/>
            </a:lvl6pPr>
            <a:lvl7pPr marL="4276832" indent="0">
              <a:buNone/>
              <a:defRPr sz="1559"/>
            </a:lvl7pPr>
            <a:lvl8pPr marL="4989637" indent="0">
              <a:buNone/>
              <a:defRPr sz="1559"/>
            </a:lvl8pPr>
            <a:lvl9pPr marL="5702442" indent="0">
              <a:buNone/>
              <a:defRPr sz="155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BB7CFA-2626-4994-8FB6-9114A1DB8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CF54-1CE5-41D6-BD38-020F007F0624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90BEC6-1234-40A0-9F8F-4D0E0DDB6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B22401-DDB0-440D-8F1E-FC02BDACC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9909-8B44-4C7F-83BB-2D55049A8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905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8C98CC2-D53F-4AF3-9442-30442E73C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510929-A4F2-46C5-8247-FE7B5D1FB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1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D6D7EF-030F-4DB5-8074-C41EA892CF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9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BCF54-1CE5-41D6-BD38-020F007F0624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E5A404-03DF-417F-AAFA-9FC6D3C06E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186F8C-F811-4D60-90B6-2C47EEF6F5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1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A9909-8B44-4C7F-83BB-2D55049A8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73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142561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403" indent="-356403" algn="l" defTabSz="142561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6" kern="1200">
          <a:solidFill>
            <a:schemeClr val="tx1"/>
          </a:solidFill>
          <a:latin typeface="+mn-lt"/>
          <a:ea typeface="+mn-ea"/>
          <a:cs typeface="+mn-cs"/>
        </a:defRPr>
      </a:lvl1pPr>
      <a:lvl2pPr marL="1069208" indent="-356403" algn="l" defTabSz="1425610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2013" indent="-356403" algn="l" defTabSz="1425610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819" indent="-356403" algn="l" defTabSz="1425610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624" indent="-356403" algn="l" defTabSz="1425610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429" indent="-356403" algn="l" defTabSz="1425610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234" indent="-356403" algn="l" defTabSz="1425610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6039" indent="-356403" algn="l" defTabSz="1425610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846" indent="-356403" algn="l" defTabSz="1425610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61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805" algn="l" defTabSz="142561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610" algn="l" defTabSz="142561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416" algn="l" defTabSz="142561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221" algn="l" defTabSz="142561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4027" algn="l" defTabSz="142561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832" algn="l" defTabSz="142561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637" algn="l" defTabSz="142561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442" algn="l" defTabSz="142561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F686AC11-519E-4D3E-B460-417A0F4BE486}"/>
              </a:ext>
            </a:extLst>
          </p:cNvPr>
          <p:cNvSpPr/>
          <p:nvPr/>
        </p:nvSpPr>
        <p:spPr>
          <a:xfrm>
            <a:off x="15057552" y="3325471"/>
            <a:ext cx="74892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endParaRPr lang="en-US" altLang="ja-JP" sz="6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fontAlgn="ctr"/>
            <a:endParaRPr lang="ja-JP" altLang="en-US" sz="6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A87608E6-17FC-0B84-FD9A-D42E279EB3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5040" y="5043720"/>
            <a:ext cx="162734" cy="162734"/>
          </a:xfrm>
          <a:prstGeom prst="rect">
            <a:avLst/>
          </a:prstGeom>
        </p:spPr>
      </p:pic>
      <p:sp>
        <p:nvSpPr>
          <p:cNvPr id="4" name="テキスト プレースホルダー 12">
            <a:extLst>
              <a:ext uri="{FF2B5EF4-FFF2-40B4-BE49-F238E27FC236}">
                <a16:creationId xmlns:a16="http://schemas.microsoft.com/office/drawing/2014/main" id="{FC6C27C1-3F91-D9FC-21C3-80B50758C2A6}"/>
              </a:ext>
            </a:extLst>
          </p:cNvPr>
          <p:cNvSpPr txBox="1">
            <a:spLocks/>
          </p:cNvSpPr>
          <p:nvPr/>
        </p:nvSpPr>
        <p:spPr>
          <a:xfrm>
            <a:off x="8660138" y="2696448"/>
            <a:ext cx="3116305" cy="31386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7000" b="1" kern="1200">
                <a:solidFill>
                  <a:srgbClr val="572738"/>
                </a:solidFill>
                <a:effectLst>
                  <a:glow rad="101600">
                    <a:schemeClr val="bg1">
                      <a:alpha val="8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800" b="0" spc="-300" dirty="0">
                <a:ln w="3175">
                  <a:solidFill>
                    <a:srgbClr val="FF66FF"/>
                  </a:solidFill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スケジュール</a:t>
            </a:r>
            <a:endParaRPr lang="en-US" altLang="ja-JP" sz="1800" b="0" spc="-300" dirty="0">
              <a:ln w="3175">
                <a:solidFill>
                  <a:srgbClr val="FF66FF"/>
                </a:solidFill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50" name="グループ化 149">
            <a:extLst>
              <a:ext uri="{FF2B5EF4-FFF2-40B4-BE49-F238E27FC236}">
                <a16:creationId xmlns:a16="http://schemas.microsoft.com/office/drawing/2014/main" id="{D9B2B18C-3FAE-40CE-5B23-AB1C331AD25C}"/>
              </a:ext>
            </a:extLst>
          </p:cNvPr>
          <p:cNvGrpSpPr/>
          <p:nvPr/>
        </p:nvGrpSpPr>
        <p:grpSpPr>
          <a:xfrm>
            <a:off x="0" y="10115029"/>
            <a:ext cx="7683360" cy="438302"/>
            <a:chOff x="0" y="10123572"/>
            <a:chExt cx="7683360" cy="438302"/>
          </a:xfrm>
        </p:grpSpPr>
        <p:cxnSp>
          <p:nvCxnSpPr>
            <p:cNvPr id="151" name="直線コネクタ 150">
              <a:extLst>
                <a:ext uri="{FF2B5EF4-FFF2-40B4-BE49-F238E27FC236}">
                  <a16:creationId xmlns:a16="http://schemas.microsoft.com/office/drawing/2014/main" id="{C79D703A-8D2C-F2AC-C5D3-16AF2838E2A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0123572"/>
              <a:ext cx="75596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Rectangle 46">
              <a:extLst>
                <a:ext uri="{FF2B5EF4-FFF2-40B4-BE49-F238E27FC236}">
                  <a16:creationId xmlns:a16="http://schemas.microsoft.com/office/drawing/2014/main" id="{CB4CF6CF-93AC-FD74-8BDD-ECA72DB41A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7267" y="10140425"/>
              <a:ext cx="2613662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ctr" defTabSz="839788" eaLnBrk="0" fontAlgn="auto" hangingPunct="0"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ja-JP" altLang="en-US" sz="1600" b="1" dirty="0">
                  <a:latin typeface="AR P新藝体U" panose="040B0A00000000000000" pitchFamily="50" charset="-128"/>
                  <a:ea typeface="AR P新藝体U" panose="040B0A00000000000000" pitchFamily="50" charset="-128"/>
                  <a:cs typeface="Meiryo UI" panose="020B0604030504040204" pitchFamily="50" charset="-128"/>
                </a:rPr>
                <a:t>郡山しんきん開成山プール</a:t>
              </a:r>
              <a:endParaRPr lang="en-US" altLang="ja-JP" sz="1600" b="1" dirty="0">
                <a:latin typeface="AR P新藝体U" panose="040B0A00000000000000" pitchFamily="50" charset="-128"/>
                <a:ea typeface="AR P新藝体U" panose="040B0A00000000000000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53" name="Rectangle 46">
              <a:extLst>
                <a:ext uri="{FF2B5EF4-FFF2-40B4-BE49-F238E27FC236}">
                  <a16:creationId xmlns:a16="http://schemas.microsoft.com/office/drawing/2014/main" id="{AAC78B1B-A511-90BF-5C43-9B43E384EF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940" y="10388696"/>
              <a:ext cx="3314694" cy="16158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defTabSz="839788" eaLnBrk="0" fontAlgn="auto" hangingPunct="0"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ja-JP" altLang="en-US" sz="1050" b="1" dirty="0">
                  <a:latin typeface="AR P新藝体U" panose="040B0A00000000000000" pitchFamily="50" charset="-128"/>
                  <a:ea typeface="AR P新藝体U" panose="040B0A00000000000000" pitchFamily="50" charset="-128"/>
                  <a:cs typeface="Meiryo UI" panose="020B0604030504040204" pitchFamily="50" charset="-128"/>
                </a:rPr>
                <a:t>〒</a:t>
              </a:r>
              <a:r>
                <a:rPr lang="en-US" altLang="ja-JP" sz="1050" b="1" dirty="0">
                  <a:latin typeface="AR P新藝体U" panose="040B0A00000000000000" pitchFamily="50" charset="-128"/>
                  <a:ea typeface="AR P新藝体U" panose="040B0A00000000000000" pitchFamily="50" charset="-128"/>
                  <a:cs typeface="Meiryo UI" panose="020B0604030504040204" pitchFamily="50" charset="-128"/>
                </a:rPr>
                <a:t>963-8851</a:t>
              </a:r>
              <a:r>
                <a:rPr lang="ja-JP" altLang="en-US" sz="1050" b="1" dirty="0">
                  <a:latin typeface="AR P新藝体U" panose="040B0A00000000000000" pitchFamily="50" charset="-128"/>
                  <a:ea typeface="AR P新藝体U" panose="040B0A00000000000000" pitchFamily="50" charset="-128"/>
                  <a:cs typeface="Meiryo UI" panose="020B0604030504040204" pitchFamily="50" charset="-128"/>
                </a:rPr>
                <a:t>　福島県郡山市開成一丁目</a:t>
              </a:r>
              <a:r>
                <a:rPr lang="en-US" altLang="ja-JP" sz="1050" b="1" dirty="0">
                  <a:latin typeface="AR P新藝体U" panose="040B0A00000000000000" pitchFamily="50" charset="-128"/>
                  <a:ea typeface="AR P新藝体U" panose="040B0A00000000000000" pitchFamily="50" charset="-128"/>
                  <a:cs typeface="Meiryo UI" panose="020B0604030504040204" pitchFamily="50" charset="-128"/>
                </a:rPr>
                <a:t>5-12</a:t>
              </a:r>
            </a:p>
          </p:txBody>
        </p:sp>
        <p:sp>
          <p:nvSpPr>
            <p:cNvPr id="154" name="Rectangle 46">
              <a:extLst>
                <a:ext uri="{FF2B5EF4-FFF2-40B4-BE49-F238E27FC236}">
                  <a16:creationId xmlns:a16="http://schemas.microsoft.com/office/drawing/2014/main" id="{7EC6E665-B28B-FDE5-D51D-F08B742E0E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7972" y="10192542"/>
              <a:ext cx="273538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defTabSz="839788" eaLnBrk="0" fontAlgn="auto" hangingPunct="0"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ja-JP" altLang="en-US" sz="1200" b="1" dirty="0">
                  <a:latin typeface="AR P新藝体U" panose="040B0A00000000000000" pitchFamily="50" charset="-128"/>
                  <a:ea typeface="AR P新藝体U" panose="040B0A00000000000000" pitchFamily="50" charset="-128"/>
                  <a:cs typeface="Meiryo UI" panose="020B0604030504040204" pitchFamily="50" charset="-128"/>
                </a:rPr>
                <a:t>☎ </a:t>
              </a:r>
              <a:r>
                <a:rPr lang="en-US" altLang="ja-JP" sz="1200" b="1" dirty="0">
                  <a:latin typeface="AR P新藝体U" panose="040B0A00000000000000" pitchFamily="50" charset="-128"/>
                  <a:ea typeface="AR P新藝体U" panose="040B0A00000000000000" pitchFamily="50" charset="-128"/>
                  <a:cs typeface="Meiryo UI" panose="020B0604030504040204" pitchFamily="50" charset="-128"/>
                </a:rPr>
                <a:t>024-926-0450</a:t>
              </a:r>
            </a:p>
            <a:p>
              <a:pPr defTabSz="839788" eaLnBrk="0" fontAlgn="auto" hangingPunct="0"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ja-JP" altLang="en-US" sz="1200" b="1" dirty="0">
                  <a:latin typeface="AR P新藝体U" panose="040B0A00000000000000" pitchFamily="50" charset="-128"/>
                  <a:ea typeface="AR P新藝体U" panose="040B0A00000000000000" pitchFamily="50" charset="-128"/>
                  <a:cs typeface="Meiryo UI" panose="020B0604030504040204" pitchFamily="50" charset="-128"/>
                </a:rPr>
                <a:t>✉ </a:t>
              </a:r>
              <a:r>
                <a:rPr lang="en-US" altLang="ja-JP" sz="1200" b="1" dirty="0">
                  <a:latin typeface="AR P新藝体U" panose="040B0A00000000000000" pitchFamily="50" charset="-128"/>
                  <a:ea typeface="AR P新藝体U" panose="040B0A00000000000000" pitchFamily="50" charset="-128"/>
                  <a:cs typeface="Meiryo UI" panose="020B0604030504040204" pitchFamily="50" charset="-128"/>
                </a:rPr>
                <a:t>info@kaiseizanpool.com</a:t>
              </a:r>
            </a:p>
          </p:txBody>
        </p:sp>
        <p:pic>
          <p:nvPicPr>
            <p:cNvPr id="155" name="図 154">
              <a:extLst>
                <a:ext uri="{FF2B5EF4-FFF2-40B4-BE49-F238E27FC236}">
                  <a16:creationId xmlns:a16="http://schemas.microsoft.com/office/drawing/2014/main" id="{8685FCCD-D6D2-7059-4DFC-CF1B78A7007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5638" y="10155580"/>
              <a:ext cx="379581" cy="379581"/>
            </a:xfrm>
            <a:prstGeom prst="rect">
              <a:avLst/>
            </a:prstGeom>
          </p:spPr>
        </p:pic>
        <p:sp>
          <p:nvSpPr>
            <p:cNvPr id="156" name="テキスト プレースホルダー 26">
              <a:extLst>
                <a:ext uri="{FF2B5EF4-FFF2-40B4-BE49-F238E27FC236}">
                  <a16:creationId xmlns:a16="http://schemas.microsoft.com/office/drawing/2014/main" id="{7ECE4762-FE95-3322-E8FE-18BA8424781F}"/>
                </a:ext>
              </a:extLst>
            </p:cNvPr>
            <p:cNvSpPr txBox="1">
              <a:spLocks/>
            </p:cNvSpPr>
            <p:nvPr/>
          </p:nvSpPr>
          <p:spPr>
            <a:xfrm>
              <a:off x="141078" y="10214169"/>
              <a:ext cx="1047449" cy="161583"/>
            </a:xfrm>
            <a:prstGeom prst="rect">
              <a:avLst/>
            </a:prstGeom>
          </p:spPr>
          <p:txBody>
            <a:bodyPr vert="horz" lIns="91440" tIns="45720" rIns="91440" bIns="45720" numCol="1" rtlCol="0" anchor="t" anchorCtr="0">
              <a:noAutofit/>
            </a:bodyPr>
            <a:lstStyle>
              <a:lvl1pPr marL="0" indent="0" algn="l" defTabSz="755934" rtl="0" eaLnBrk="1" latinLnBrk="0" hangingPunct="1">
                <a:lnSpc>
                  <a:spcPct val="90000"/>
                </a:lnSpc>
                <a:spcBef>
                  <a:spcPts val="827"/>
                </a:spcBef>
                <a:buFont typeface="Arial" panose="020B0604020202020204" pitchFamily="34" charset="0"/>
                <a:buNone/>
                <a:defRPr kumimoji="1" sz="2400" b="1" kern="120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defRPr>
              </a:lvl1pPr>
              <a:lvl2pPr marL="566951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44918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22885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700853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078820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456787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834754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212722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800"/>
                </a:lnSpc>
              </a:pPr>
              <a:r>
                <a:rPr lang="ja-JP" altLang="en-US" sz="800" b="0" dirty="0">
                  <a:solidFill>
                    <a:srgbClr val="002060"/>
                  </a:solidFill>
                </a:rPr>
                <a:t>▶</a:t>
              </a:r>
              <a:r>
                <a:rPr lang="ja-JP" altLang="en-US" sz="800" b="0" dirty="0">
                  <a:solidFill>
                    <a:srgbClr val="002060"/>
                  </a:solidFill>
                  <a:latin typeface="AR P新藝体U" panose="040B0A00000000000000" pitchFamily="50" charset="-128"/>
                  <a:ea typeface="AR P新藝体U" panose="040B0A00000000000000" pitchFamily="50" charset="-128"/>
                </a:rPr>
                <a:t>プール公式</a:t>
              </a:r>
              <a:r>
                <a:rPr lang="en-US" altLang="ja-JP" sz="800" b="0" dirty="0">
                  <a:solidFill>
                    <a:srgbClr val="002060"/>
                  </a:solidFill>
                  <a:latin typeface="AR P新藝体U" panose="040B0A00000000000000" pitchFamily="50" charset="-128"/>
                  <a:ea typeface="AR P新藝体U" panose="040B0A00000000000000" pitchFamily="50" charset="-128"/>
                </a:rPr>
                <a:t>HP</a:t>
              </a:r>
            </a:p>
          </p:txBody>
        </p:sp>
        <p:sp>
          <p:nvSpPr>
            <p:cNvPr id="166" name="テキスト プレースホルダー 26">
              <a:extLst>
                <a:ext uri="{FF2B5EF4-FFF2-40B4-BE49-F238E27FC236}">
                  <a16:creationId xmlns:a16="http://schemas.microsoft.com/office/drawing/2014/main" id="{08CA6632-C67E-2CFA-5B00-44844A186F66}"/>
                </a:ext>
              </a:extLst>
            </p:cNvPr>
            <p:cNvSpPr txBox="1">
              <a:spLocks/>
            </p:cNvSpPr>
            <p:nvPr/>
          </p:nvSpPr>
          <p:spPr>
            <a:xfrm>
              <a:off x="161509" y="10338583"/>
              <a:ext cx="1392387" cy="161583"/>
            </a:xfrm>
            <a:prstGeom prst="rect">
              <a:avLst/>
            </a:prstGeom>
          </p:spPr>
          <p:txBody>
            <a:bodyPr vert="horz" lIns="91440" tIns="45720" rIns="91440" bIns="45720" numCol="1" rtlCol="0" anchor="t" anchorCtr="0">
              <a:noAutofit/>
            </a:bodyPr>
            <a:lstStyle>
              <a:lvl1pPr marL="0" indent="0" algn="l" defTabSz="755934" rtl="0" eaLnBrk="1" latinLnBrk="0" hangingPunct="1">
                <a:lnSpc>
                  <a:spcPct val="90000"/>
                </a:lnSpc>
                <a:spcBef>
                  <a:spcPts val="827"/>
                </a:spcBef>
                <a:buFont typeface="Arial" panose="020B0604020202020204" pitchFamily="34" charset="0"/>
                <a:buNone/>
                <a:defRPr kumimoji="1" sz="2400" b="1" kern="120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defRPr>
              </a:lvl1pPr>
              <a:lvl2pPr marL="566951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44918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22885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700853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078820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456787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834754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212722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800"/>
                </a:lnSpc>
              </a:pPr>
              <a:r>
                <a:rPr lang="en-US" altLang="ja-JP" sz="500" b="0" dirty="0">
                  <a:solidFill>
                    <a:schemeClr val="tx1"/>
                  </a:solidFill>
                </a:rPr>
                <a:t>https://www.kaiseizanpool.com/</a:t>
              </a:r>
            </a:p>
          </p:txBody>
        </p:sp>
        <p:sp>
          <p:nvSpPr>
            <p:cNvPr id="188" name="正方形/長方形 187">
              <a:extLst>
                <a:ext uri="{FF2B5EF4-FFF2-40B4-BE49-F238E27FC236}">
                  <a16:creationId xmlns:a16="http://schemas.microsoft.com/office/drawing/2014/main" id="{9FA98C14-BC10-DF23-B5A0-36DE2C5E15EB}"/>
                </a:ext>
              </a:extLst>
            </p:cNvPr>
            <p:cNvSpPr/>
            <p:nvPr/>
          </p:nvSpPr>
          <p:spPr>
            <a:xfrm>
              <a:off x="181107" y="10162658"/>
              <a:ext cx="1522896" cy="367200"/>
            </a:xfrm>
            <a:prstGeom prst="rect">
              <a:avLst/>
            </a:prstGeom>
            <a:noFill/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テキスト プレースホルダー 12">
            <a:extLst>
              <a:ext uri="{FF2B5EF4-FFF2-40B4-BE49-F238E27FC236}">
                <a16:creationId xmlns:a16="http://schemas.microsoft.com/office/drawing/2014/main" id="{0B0F7E9F-3D07-0D4B-B17C-EA253370D7CA}"/>
              </a:ext>
            </a:extLst>
          </p:cNvPr>
          <p:cNvSpPr txBox="1">
            <a:spLocks/>
          </p:cNvSpPr>
          <p:nvPr/>
        </p:nvSpPr>
        <p:spPr>
          <a:xfrm>
            <a:off x="5647244" y="199149"/>
            <a:ext cx="1547504" cy="8516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7000" b="1" kern="1200">
                <a:solidFill>
                  <a:srgbClr val="572738"/>
                </a:solidFill>
                <a:effectLst>
                  <a:glow rad="101600">
                    <a:schemeClr val="bg1">
                      <a:alpha val="8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400">
              <a:lnSpc>
                <a:spcPct val="100000"/>
              </a:lnSpc>
              <a:spcBef>
                <a:spcPts val="0"/>
              </a:spcBef>
            </a:pPr>
            <a:r>
              <a:rPr lang="en-US" altLang="ja-JP" sz="6000" spc="-300" dirty="0">
                <a:ln w="9525">
                  <a:solidFill>
                    <a:srgbClr val="FF66FF"/>
                  </a:solidFill>
                </a:ln>
                <a:solidFill>
                  <a:schemeClr val="tx1"/>
                </a:solidFill>
                <a:effectLst/>
                <a:latin typeface="AR P新藝体U" panose="040B0A00000000000000" pitchFamily="50" charset="-128"/>
                <a:ea typeface="AR P新藝体U" panose="040B0A00000000000000" pitchFamily="50" charset="-128"/>
                <a:cs typeface="+mn-cs"/>
              </a:rPr>
              <a:t>12</a:t>
            </a:r>
          </a:p>
        </p:txBody>
      </p:sp>
      <p:sp>
        <p:nvSpPr>
          <p:cNvPr id="6" name="テキスト プレースホルダー 12">
            <a:extLst>
              <a:ext uri="{FF2B5EF4-FFF2-40B4-BE49-F238E27FC236}">
                <a16:creationId xmlns:a16="http://schemas.microsoft.com/office/drawing/2014/main" id="{D0D23E07-A981-6749-4841-CC9E69061728}"/>
              </a:ext>
            </a:extLst>
          </p:cNvPr>
          <p:cNvSpPr txBox="1">
            <a:spLocks/>
          </p:cNvSpPr>
          <p:nvPr/>
        </p:nvSpPr>
        <p:spPr>
          <a:xfrm>
            <a:off x="1578408" y="231529"/>
            <a:ext cx="4423141" cy="31386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7000" b="1" kern="1200">
                <a:solidFill>
                  <a:srgbClr val="572738"/>
                </a:solidFill>
                <a:effectLst>
                  <a:glow rad="101600">
                    <a:schemeClr val="bg1">
                      <a:alpha val="8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lang="en-US" altLang="ja-JP" sz="1800" b="0" spc="-300" dirty="0">
                <a:ln w="3175">
                  <a:solidFill>
                    <a:srgbClr val="FF66FF"/>
                  </a:solidFill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2023</a:t>
            </a:r>
            <a:r>
              <a:rPr lang="ja-JP" altLang="en-US" sz="1800" b="0" spc="-300" dirty="0">
                <a:ln w="3175">
                  <a:solidFill>
                    <a:srgbClr val="FF66FF"/>
                  </a:solidFill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年郡山しんきん開成山プール 事前予約制</a:t>
            </a:r>
            <a:endParaRPr lang="en-US" altLang="ja-JP" sz="1800" b="0" spc="-300" dirty="0">
              <a:ln w="3175">
                <a:solidFill>
                  <a:srgbClr val="FF66FF"/>
                </a:solidFill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プレースホルダー 12">
            <a:extLst>
              <a:ext uri="{FF2B5EF4-FFF2-40B4-BE49-F238E27FC236}">
                <a16:creationId xmlns:a16="http://schemas.microsoft.com/office/drawing/2014/main" id="{4A324028-7DCC-018A-C84B-D604082D785E}"/>
              </a:ext>
            </a:extLst>
          </p:cNvPr>
          <p:cNvSpPr txBox="1">
            <a:spLocks/>
          </p:cNvSpPr>
          <p:nvPr/>
        </p:nvSpPr>
        <p:spPr>
          <a:xfrm>
            <a:off x="1403447" y="510596"/>
            <a:ext cx="4793385" cy="57712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7000" b="1" kern="1200">
                <a:solidFill>
                  <a:srgbClr val="572738"/>
                </a:solidFill>
                <a:effectLst>
                  <a:glow rad="101600">
                    <a:schemeClr val="bg1">
                      <a:alpha val="8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spc="-300" dirty="0">
                <a:ln w="3175">
                  <a:solidFill>
                    <a:srgbClr val="FF66FF"/>
                  </a:solidFill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プライベートレッスン</a:t>
            </a:r>
            <a:endParaRPr lang="en-US" altLang="ja-JP" sz="3600" spc="-300" dirty="0">
              <a:ln w="3175">
                <a:solidFill>
                  <a:srgbClr val="FF66FF"/>
                </a:solidFill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テキスト プレースホルダー 12">
            <a:extLst>
              <a:ext uri="{FF2B5EF4-FFF2-40B4-BE49-F238E27FC236}">
                <a16:creationId xmlns:a16="http://schemas.microsoft.com/office/drawing/2014/main" id="{7C3A903F-8644-41C4-8494-7D8D1C1F4B65}"/>
              </a:ext>
            </a:extLst>
          </p:cNvPr>
          <p:cNvSpPr txBox="1">
            <a:spLocks/>
          </p:cNvSpPr>
          <p:nvPr/>
        </p:nvSpPr>
        <p:spPr>
          <a:xfrm>
            <a:off x="6889684" y="574660"/>
            <a:ext cx="623708" cy="5771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7000" b="1" kern="1200">
                <a:solidFill>
                  <a:srgbClr val="572738"/>
                </a:solidFill>
                <a:effectLst>
                  <a:glow rad="101600">
                    <a:schemeClr val="bg1">
                      <a:alpha val="8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>
              <a:lnSpc>
                <a:spcPct val="100000"/>
              </a:lnSpc>
              <a:spcBef>
                <a:spcPts val="0"/>
              </a:spcBef>
            </a:pPr>
            <a:r>
              <a:rPr lang="ja-JP" altLang="en-US" sz="2800" spc="-300" dirty="0">
                <a:ln w="9525">
                  <a:solidFill>
                    <a:srgbClr val="FF66FF"/>
                  </a:solidFill>
                </a:ln>
                <a:solidFill>
                  <a:schemeClr val="tx1"/>
                </a:solidFill>
                <a:effectLst/>
                <a:latin typeface="AR P新藝体U" panose="040B0A00000000000000" pitchFamily="50" charset="-128"/>
                <a:ea typeface="AR P新藝体U" panose="040B0A00000000000000" pitchFamily="50" charset="-128"/>
                <a:cs typeface="+mn-cs"/>
              </a:rPr>
              <a:t>月</a:t>
            </a:r>
            <a:endParaRPr lang="en-US" altLang="ja-JP" sz="5400" spc="-300" dirty="0">
              <a:ln w="9525">
                <a:solidFill>
                  <a:srgbClr val="FF66FF"/>
                </a:solidFill>
              </a:ln>
              <a:solidFill>
                <a:schemeClr val="tx1"/>
              </a:solidFill>
              <a:effectLst/>
              <a:latin typeface="AR P新藝体U" panose="040B0A00000000000000" pitchFamily="50" charset="-128"/>
              <a:ea typeface="AR P新藝体U" panose="040B0A00000000000000" pitchFamily="50" charset="-128"/>
              <a:cs typeface="+mn-cs"/>
            </a:endParaRP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BE2BD11D-A264-D7C4-4D76-57508D91D588}"/>
              </a:ext>
            </a:extLst>
          </p:cNvPr>
          <p:cNvGrpSpPr/>
          <p:nvPr/>
        </p:nvGrpSpPr>
        <p:grpSpPr>
          <a:xfrm>
            <a:off x="225033" y="231529"/>
            <a:ext cx="1353375" cy="738000"/>
            <a:chOff x="6034679" y="222848"/>
            <a:chExt cx="1353375" cy="738000"/>
          </a:xfrm>
        </p:grpSpPr>
        <p:grpSp>
          <p:nvGrpSpPr>
            <p:cNvPr id="28" name="グループ化 27">
              <a:extLst>
                <a:ext uri="{FF2B5EF4-FFF2-40B4-BE49-F238E27FC236}">
                  <a16:creationId xmlns:a16="http://schemas.microsoft.com/office/drawing/2014/main" id="{22557662-666F-532E-1231-8139BFDB1CCE}"/>
                </a:ext>
              </a:extLst>
            </p:cNvPr>
            <p:cNvGrpSpPr/>
            <p:nvPr/>
          </p:nvGrpSpPr>
          <p:grpSpPr>
            <a:xfrm>
              <a:off x="6034679" y="222848"/>
              <a:ext cx="1353375" cy="738000"/>
              <a:chOff x="5376787" y="98737"/>
              <a:chExt cx="1353375" cy="738000"/>
            </a:xfrm>
          </p:grpSpPr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AF46B1B4-B425-0EFE-C874-9D06DFA56B81}"/>
                  </a:ext>
                </a:extLst>
              </p:cNvPr>
              <p:cNvSpPr/>
              <p:nvPr/>
            </p:nvSpPr>
            <p:spPr>
              <a:xfrm>
                <a:off x="5376787" y="98737"/>
                <a:ext cx="1353375" cy="73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2" name="正方形/長方形 41">
                <a:extLst>
                  <a:ext uri="{FF2B5EF4-FFF2-40B4-BE49-F238E27FC236}">
                    <a16:creationId xmlns:a16="http://schemas.microsoft.com/office/drawing/2014/main" id="{DAD64CA2-FD22-CA4C-0243-6A1EBB9483A5}"/>
                  </a:ext>
                </a:extLst>
              </p:cNvPr>
              <p:cNvSpPr/>
              <p:nvPr/>
            </p:nvSpPr>
            <p:spPr>
              <a:xfrm>
                <a:off x="5489823" y="191420"/>
                <a:ext cx="1127302" cy="56109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ja-JP" altLang="en-US" sz="900" b="1" dirty="0">
                    <a:solidFill>
                      <a:srgbClr val="FF3333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▶</a:t>
                </a:r>
                <a:r>
                  <a:rPr lang="ja-JP" altLang="en-US" sz="900" b="1" dirty="0">
                    <a:solidFill>
                      <a:srgbClr val="FF3333"/>
                    </a:solidFill>
                    <a:latin typeface="AR P新藝体U" panose="040B0A00000000000000" pitchFamily="50" charset="-128"/>
                    <a:ea typeface="AR P新藝体U" panose="040B0A00000000000000" pitchFamily="50" charset="-128"/>
                  </a:rPr>
                  <a:t>窓口申込開始日</a:t>
                </a:r>
                <a:endParaRPr lang="en-US" altLang="ja-JP" sz="900" b="1" dirty="0">
                  <a:solidFill>
                    <a:srgbClr val="FF3333"/>
                  </a:solidFill>
                  <a:latin typeface="AR P新藝体U" panose="040B0A00000000000000" pitchFamily="50" charset="-128"/>
                  <a:ea typeface="AR P新藝体U" panose="040B0A00000000000000" pitchFamily="50" charset="-128"/>
                </a:endParaRPr>
              </a:p>
            </p:txBody>
          </p:sp>
        </p:grp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61335FE1-CAF8-2F9E-7C66-9B90C4C33BEE}"/>
                </a:ext>
              </a:extLst>
            </p:cNvPr>
            <p:cNvSpPr txBox="1"/>
            <p:nvPr/>
          </p:nvSpPr>
          <p:spPr>
            <a:xfrm>
              <a:off x="6068052" y="426112"/>
              <a:ext cx="1281939" cy="418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ja-JP" sz="1600" b="1" dirty="0">
                  <a:solidFill>
                    <a:srgbClr val="FF3333"/>
                  </a:solidFill>
                  <a:latin typeface="AR P新藝体U" panose="040B0A00000000000000" pitchFamily="50" charset="-128"/>
                  <a:ea typeface="AR P新藝体U" panose="040B0A00000000000000" pitchFamily="50" charset="-128"/>
                </a:rPr>
                <a:t>11</a:t>
              </a:r>
              <a:r>
                <a:rPr kumimoji="1" lang="ja-JP" alt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FF3333"/>
                  </a:solidFill>
                  <a:effectLst/>
                  <a:uLnTx/>
                  <a:uFillTx/>
                  <a:latin typeface="AR P新藝体U" panose="040B0A00000000000000" pitchFamily="50" charset="-128"/>
                  <a:ea typeface="AR P新藝体U" panose="040B0A00000000000000" pitchFamily="50" charset="-128"/>
                  <a:cs typeface="+mn-cs"/>
                </a:rPr>
                <a:t>月</a:t>
              </a:r>
              <a:r>
                <a:rPr kumimoji="1" lang="en-US" altLang="ja-JP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3333"/>
                  </a:solidFill>
                  <a:effectLst/>
                  <a:uLnTx/>
                  <a:uFillTx/>
                  <a:latin typeface="AR P新藝体U" panose="040B0A00000000000000" pitchFamily="50" charset="-128"/>
                  <a:ea typeface="AR P新藝体U" panose="040B0A00000000000000" pitchFamily="50" charset="-128"/>
                  <a:cs typeface="+mn-cs"/>
                </a:rPr>
                <a:t>13</a:t>
              </a:r>
              <a:r>
                <a:rPr kumimoji="1" lang="ja-JP" alt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FF3333"/>
                  </a:solidFill>
                  <a:effectLst/>
                  <a:uLnTx/>
                  <a:uFillTx/>
                  <a:latin typeface="AR P新藝体U" panose="040B0A00000000000000" pitchFamily="50" charset="-128"/>
                  <a:ea typeface="AR P新藝体U" panose="040B0A00000000000000" pitchFamily="50" charset="-128"/>
                  <a:cs typeface="+mn-cs"/>
                </a:rPr>
                <a:t>日</a:t>
              </a:r>
              <a:r>
                <a:rPr kumimoji="1" lang="en-US" altLang="ja-JP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FF3333"/>
                  </a:solidFill>
                  <a:effectLst/>
                  <a:uLnTx/>
                  <a:uFillTx/>
                  <a:latin typeface="AR P新藝体U" panose="040B0A00000000000000" pitchFamily="50" charset="-128"/>
                  <a:ea typeface="AR P新藝体U" panose="040B0A00000000000000" pitchFamily="50" charset="-128"/>
                  <a:cs typeface="+mn-cs"/>
                </a:rPr>
                <a:t>(</a:t>
              </a:r>
              <a:r>
                <a:rPr kumimoji="1" lang="ja-JP" alt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FF3333"/>
                  </a:solidFill>
                  <a:effectLst/>
                  <a:uLnTx/>
                  <a:uFillTx/>
                  <a:latin typeface="AR P新藝体U" panose="040B0A00000000000000" pitchFamily="50" charset="-128"/>
                  <a:ea typeface="AR P新藝体U" panose="040B0A00000000000000" pitchFamily="50" charset="-128"/>
                  <a:cs typeface="+mn-cs"/>
                </a:rPr>
                <a:t>月</a:t>
              </a:r>
              <a:r>
                <a:rPr kumimoji="1" lang="en-US" altLang="ja-JP" sz="800" b="1" i="0" u="none" strike="noStrike" kern="1200" cap="none" spc="0" normalizeH="0" baseline="0" noProof="0" dirty="0">
                  <a:ln>
                    <a:noFill/>
                  </a:ln>
                  <a:solidFill>
                    <a:srgbClr val="FF3333"/>
                  </a:solidFill>
                  <a:effectLst/>
                  <a:uLnTx/>
                  <a:uFillTx/>
                  <a:latin typeface="AR P新藝体U" panose="040B0A00000000000000" pitchFamily="50" charset="-128"/>
                  <a:ea typeface="AR P新藝体U" panose="040B0A00000000000000" pitchFamily="50" charset="-128"/>
                  <a:cs typeface="+mn-cs"/>
                </a:rPr>
                <a:t>)</a:t>
              </a:r>
              <a:endPara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新藝体U" panose="040B0A00000000000000" pitchFamily="50" charset="-128"/>
                <a:ea typeface="AR P新藝体U" panose="040B0A00000000000000" pitchFamily="50" charset="-128"/>
                <a:cs typeface="+mn-cs"/>
              </a:endParaRPr>
            </a:p>
          </p:txBody>
        </p:sp>
      </p:grp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51B3B68F-29B5-5539-CC5B-9952A536E8FE}"/>
              </a:ext>
            </a:extLst>
          </p:cNvPr>
          <p:cNvSpPr/>
          <p:nvPr/>
        </p:nvSpPr>
        <p:spPr>
          <a:xfrm>
            <a:off x="2284627" y="907764"/>
            <a:ext cx="286419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755934" fontAlgn="ctr"/>
            <a:r>
              <a:rPr lang="en-US" altLang="ja-JP" sz="7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7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情勢によって募集内容を中止とする場合があります。</a:t>
            </a:r>
            <a:endParaRPr lang="ja-JP" altLang="en-US" sz="10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CDA89F5C-0CB8-EE71-2ADC-F5BEDDF875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5040" y="5043720"/>
            <a:ext cx="162734" cy="162734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B37942B-9CA2-A7ED-54A5-D7876D6AF0E4}"/>
              </a:ext>
            </a:extLst>
          </p:cNvPr>
          <p:cNvSpPr/>
          <p:nvPr/>
        </p:nvSpPr>
        <p:spPr>
          <a:xfrm>
            <a:off x="262421" y="8143890"/>
            <a:ext cx="689127" cy="789905"/>
          </a:xfrm>
          <a:prstGeom prst="rect">
            <a:avLst/>
          </a:prstGeom>
          <a:solidFill>
            <a:schemeClr val="tx1"/>
          </a:solidFill>
          <a:ln>
            <a:solidFill>
              <a:srgbClr val="33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bg1"/>
                </a:solidFill>
                <a:latin typeface="AR P新藝体U" panose="040B0A00000000000000" pitchFamily="50" charset="-128"/>
                <a:ea typeface="AR P新藝体U" panose="040B0A00000000000000" pitchFamily="50" charset="-128"/>
              </a:rPr>
              <a:t>教室</a:t>
            </a:r>
            <a:endParaRPr lang="en-US" altLang="ja-JP" sz="1200" dirty="0">
              <a:solidFill>
                <a:schemeClr val="bg1"/>
              </a:solidFill>
              <a:latin typeface="AR P新藝体U" panose="040B0A00000000000000" pitchFamily="50" charset="-128"/>
              <a:ea typeface="AR P新藝体U" panose="040B0A00000000000000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bg1"/>
                </a:solidFill>
                <a:latin typeface="AR P新藝体U" panose="040B0A00000000000000" pitchFamily="50" charset="-128"/>
                <a:ea typeface="AR P新藝体U" panose="040B0A00000000000000" pitchFamily="50" charset="-128"/>
              </a:rPr>
              <a:t>参加費</a:t>
            </a:r>
            <a:r>
              <a:rPr kumimoji="1" lang="en-US" altLang="ja-JP" sz="900" dirty="0">
                <a:solidFill>
                  <a:schemeClr val="bg1"/>
                </a:solidFill>
                <a:latin typeface="AR P新藝体U" panose="040B0A00000000000000" pitchFamily="50" charset="-128"/>
                <a:ea typeface="AR P新藝体U" panose="040B0A00000000000000" pitchFamily="50" charset="-128"/>
              </a:rPr>
              <a:t>(</a:t>
            </a:r>
            <a:r>
              <a:rPr kumimoji="1" lang="ja-JP" altLang="en-US" sz="900" dirty="0">
                <a:solidFill>
                  <a:schemeClr val="bg1"/>
                </a:solidFill>
                <a:latin typeface="AR P新藝体U" panose="040B0A00000000000000" pitchFamily="50" charset="-128"/>
                <a:ea typeface="AR P新藝体U" panose="040B0A00000000000000" pitchFamily="50" charset="-128"/>
              </a:rPr>
              <a:t>税込</a:t>
            </a:r>
            <a:r>
              <a:rPr kumimoji="1" lang="en-US" altLang="ja-JP" sz="900" dirty="0">
                <a:solidFill>
                  <a:schemeClr val="bg1"/>
                </a:solidFill>
                <a:latin typeface="AR P新藝体U" panose="040B0A00000000000000" pitchFamily="50" charset="-128"/>
                <a:ea typeface="AR P新藝体U" panose="040B0A00000000000000" pitchFamily="50" charset="-128"/>
              </a:rPr>
              <a:t>)</a:t>
            </a:r>
            <a:endParaRPr kumimoji="1" lang="en-US" altLang="ja-JP" sz="1200" dirty="0">
              <a:solidFill>
                <a:schemeClr val="bg1"/>
              </a:solidFill>
              <a:latin typeface="AR P新藝体U" panose="040B0A00000000000000" pitchFamily="50" charset="-128"/>
              <a:ea typeface="AR P新藝体U" panose="040B0A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55FC48E-7094-7B55-5E41-CCD0DA7C89B5}"/>
              </a:ext>
            </a:extLst>
          </p:cNvPr>
          <p:cNvSpPr/>
          <p:nvPr/>
        </p:nvSpPr>
        <p:spPr>
          <a:xfrm>
            <a:off x="270652" y="9034476"/>
            <a:ext cx="689127" cy="1025982"/>
          </a:xfrm>
          <a:prstGeom prst="rect">
            <a:avLst/>
          </a:prstGeom>
          <a:solidFill>
            <a:schemeClr val="tx1"/>
          </a:solidFill>
          <a:ln>
            <a:solidFill>
              <a:srgbClr val="33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AR P新藝体U" panose="040B0A00000000000000" pitchFamily="50" charset="-128"/>
                <a:ea typeface="AR P新藝体U" panose="040B0A00000000000000" pitchFamily="50" charset="-128"/>
              </a:rPr>
              <a:t>注意</a:t>
            </a:r>
            <a:endParaRPr kumimoji="1" lang="en-US" altLang="ja-JP" sz="1200" b="1" dirty="0">
              <a:solidFill>
                <a:schemeClr val="bg1"/>
              </a:solidFill>
              <a:latin typeface="AR P新藝体U" panose="040B0A00000000000000" pitchFamily="50" charset="-128"/>
              <a:ea typeface="AR P新藝体U" panose="040B0A00000000000000" pitchFamily="50" charset="-128"/>
            </a:endParaRPr>
          </a:p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AR P新藝体U" panose="040B0A00000000000000" pitchFamily="50" charset="-128"/>
                <a:ea typeface="AR P新藝体U" panose="040B0A00000000000000" pitchFamily="50" charset="-128"/>
              </a:rPr>
              <a:t>事項</a:t>
            </a:r>
            <a:endParaRPr kumimoji="1" lang="en-US" altLang="ja-JP" sz="1200" b="1" dirty="0">
              <a:solidFill>
                <a:schemeClr val="bg1"/>
              </a:solidFill>
              <a:latin typeface="AR P新藝体U" panose="040B0A00000000000000" pitchFamily="50" charset="-128"/>
              <a:ea typeface="AR P新藝体U" panose="040B0A00000000000000" pitchFamily="50" charset="-128"/>
            </a:endParaRPr>
          </a:p>
          <a:p>
            <a:pPr algn="ctr"/>
            <a:endParaRPr lang="en-US" altLang="ja-JP" sz="600" b="1" dirty="0">
              <a:solidFill>
                <a:schemeClr val="bg1"/>
              </a:solidFill>
              <a:latin typeface="AR P新藝体U" panose="040B0A00000000000000" pitchFamily="50" charset="-128"/>
              <a:ea typeface="AR P新藝体U" panose="040B0A00000000000000" pitchFamily="50" charset="-128"/>
            </a:endParaRPr>
          </a:p>
          <a:p>
            <a:pPr algn="ctr"/>
            <a:r>
              <a:rPr kumimoji="1" lang="en-US" altLang="ja-JP" sz="600" dirty="0">
                <a:solidFill>
                  <a:schemeClr val="bg1"/>
                </a:solidFill>
                <a:latin typeface="AR P新藝体U" panose="040B0A00000000000000" pitchFamily="50" charset="-128"/>
                <a:ea typeface="AR P新藝体U" panose="040B0A00000000000000" pitchFamily="50" charset="-128"/>
              </a:rPr>
              <a:t>※</a:t>
            </a:r>
            <a:r>
              <a:rPr kumimoji="1" lang="ja-JP" altLang="en-US" sz="600" dirty="0">
                <a:solidFill>
                  <a:schemeClr val="bg1"/>
                </a:solidFill>
                <a:latin typeface="AR P新藝体U" panose="040B0A00000000000000" pitchFamily="50" charset="-128"/>
                <a:ea typeface="AR P新藝体U" panose="040B0A00000000000000" pitchFamily="50" charset="-128"/>
              </a:rPr>
              <a:t>一部抜粋</a:t>
            </a:r>
            <a:endParaRPr kumimoji="1" lang="en-US" altLang="ja-JP" sz="600" dirty="0">
              <a:solidFill>
                <a:schemeClr val="bg1"/>
              </a:solidFill>
              <a:latin typeface="AR P新藝体U" panose="040B0A00000000000000" pitchFamily="50" charset="-128"/>
              <a:ea typeface="AR P新藝体U" panose="040B0A00000000000000" pitchFamily="50" charset="-128"/>
            </a:endParaRPr>
          </a:p>
          <a:p>
            <a:pPr algn="ctr"/>
            <a:r>
              <a:rPr lang="ja-JP" altLang="en-US" sz="600" dirty="0">
                <a:solidFill>
                  <a:schemeClr val="bg1"/>
                </a:solidFill>
                <a:latin typeface="AR P新藝体U" panose="040B0A00000000000000" pitchFamily="50" charset="-128"/>
                <a:ea typeface="AR P新藝体U" panose="040B0A00000000000000" pitchFamily="50" charset="-128"/>
              </a:rPr>
              <a:t>詳しくは</a:t>
            </a:r>
            <a:endParaRPr lang="en-US" altLang="ja-JP" sz="600" dirty="0">
              <a:solidFill>
                <a:schemeClr val="bg1"/>
              </a:solidFill>
              <a:latin typeface="AR P新藝体U" panose="040B0A00000000000000" pitchFamily="50" charset="-128"/>
              <a:ea typeface="AR P新藝体U" panose="040B0A00000000000000" pitchFamily="50" charset="-128"/>
            </a:endParaRPr>
          </a:p>
          <a:p>
            <a:pPr algn="ctr"/>
            <a:r>
              <a:rPr lang="ja-JP" altLang="en-US" sz="600" dirty="0">
                <a:solidFill>
                  <a:schemeClr val="bg1"/>
                </a:solidFill>
                <a:latin typeface="AR P新藝体U" panose="040B0A00000000000000" pitchFamily="50" charset="-128"/>
                <a:ea typeface="AR P新藝体U" panose="040B0A00000000000000" pitchFamily="50" charset="-128"/>
              </a:rPr>
              <a:t>受付まで</a:t>
            </a:r>
            <a:endParaRPr kumimoji="1" lang="en-US" altLang="ja-JP" sz="600" dirty="0">
              <a:solidFill>
                <a:schemeClr val="bg1"/>
              </a:solidFill>
              <a:latin typeface="AR P新藝体U" panose="040B0A00000000000000" pitchFamily="50" charset="-128"/>
              <a:ea typeface="AR P新藝体U" panose="040B0A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A637B0D-6F37-0564-E507-3DFD550026DA}"/>
              </a:ext>
            </a:extLst>
          </p:cNvPr>
          <p:cNvSpPr txBox="1"/>
          <p:nvPr/>
        </p:nvSpPr>
        <p:spPr>
          <a:xfrm>
            <a:off x="1014147" y="9060286"/>
            <a:ext cx="637837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ja-JP" altLang="en-US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①教室開催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当日、及び１日前から返金はできません。（病気、怪我含む）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②教室開始日の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日前から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日前までは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回に限り、次回教室に振替えができます。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③入場料は別途必要となります。</a:t>
            </a:r>
            <a:endParaRPr lang="en-US" altLang="ja-JP" sz="10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④プライベートレッスンの受付は窓口申込のみとなっております。電話での受付は行っておりません。</a:t>
            </a:r>
            <a:endParaRPr lang="en-US" altLang="ja-JP" sz="10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⑤お客様の</a:t>
            </a:r>
            <a:r>
              <a:rPr lang="ja-JP" altLang="en-US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性別、体格、レッスン希望内容によって、希望コーチの申込受付できない場合がございます。</a:t>
            </a:r>
            <a:endParaRPr lang="en-US" altLang="ja-JP" sz="10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⑥申込は前日までに窓口にて申込をお願いいたします。</a:t>
            </a:r>
            <a:endParaRPr lang="en-US" altLang="ja-JP" sz="10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1EC6DBA3-C8C6-13D5-B846-FDA25B61DCFE}"/>
              </a:ext>
            </a:extLst>
          </p:cNvPr>
          <p:cNvGrpSpPr/>
          <p:nvPr/>
        </p:nvGrpSpPr>
        <p:grpSpPr>
          <a:xfrm>
            <a:off x="2951567" y="8156394"/>
            <a:ext cx="2917699" cy="777943"/>
            <a:chOff x="2603584" y="7936568"/>
            <a:chExt cx="2917699" cy="777943"/>
          </a:xfrm>
        </p:grpSpPr>
        <p:sp>
          <p:nvSpPr>
            <p:cNvPr id="11" name="テキスト プレースホルダー 26">
              <a:extLst>
                <a:ext uri="{FF2B5EF4-FFF2-40B4-BE49-F238E27FC236}">
                  <a16:creationId xmlns:a16="http://schemas.microsoft.com/office/drawing/2014/main" id="{13EBC532-FB9F-D165-6CEE-53712208D695}"/>
                </a:ext>
              </a:extLst>
            </p:cNvPr>
            <p:cNvSpPr txBox="1">
              <a:spLocks/>
            </p:cNvSpPr>
            <p:nvPr/>
          </p:nvSpPr>
          <p:spPr>
            <a:xfrm>
              <a:off x="2603584" y="7936568"/>
              <a:ext cx="1806833" cy="428126"/>
            </a:xfrm>
            <a:prstGeom prst="rect">
              <a:avLst/>
            </a:prstGeom>
          </p:spPr>
          <p:txBody>
            <a:bodyPr vert="horz" lIns="91440" tIns="45719" rIns="91440" bIns="45719" numCol="1" rtlCol="0" anchor="ctr" anchorCtr="0">
              <a:noAutofit/>
            </a:bodyPr>
            <a:lstStyle>
              <a:lvl1pPr marL="0" indent="0" algn="l" defTabSz="755934" rtl="0" eaLnBrk="1" latinLnBrk="0" hangingPunct="1">
                <a:lnSpc>
                  <a:spcPct val="90000"/>
                </a:lnSpc>
                <a:spcBef>
                  <a:spcPts val="827"/>
                </a:spcBef>
                <a:buFont typeface="Arial" panose="020B0604020202020204" pitchFamily="34" charset="0"/>
                <a:buNone/>
                <a:defRPr kumimoji="1" sz="2400" b="1" kern="120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defRPr>
              </a:lvl1pPr>
              <a:lvl2pPr marL="566951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44918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22885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700853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078820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456787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834754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212722" indent="-188984" algn="l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Char char="•"/>
                <a:defRPr kumimoji="1"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400"/>
                </a:lnSpc>
              </a:pPr>
              <a:r>
                <a:rPr lang="en-US" altLang="ja-JP" sz="2000" u="sng" dirty="0">
                  <a:solidFill>
                    <a:srgbClr val="FF0000"/>
                  </a:solidFill>
                </a:rPr>
                <a:t>+</a:t>
              </a:r>
              <a:r>
                <a:rPr lang="ja-JP" altLang="en-US" sz="2000" u="sng" dirty="0">
                  <a:solidFill>
                    <a:srgbClr val="FF0000"/>
                  </a:solidFill>
                </a:rPr>
                <a:t>別途入場料</a:t>
              </a:r>
              <a:endParaRPr lang="en-US" altLang="ja-JP" sz="1000" u="sng" dirty="0">
                <a:solidFill>
                  <a:srgbClr val="FF0000"/>
                </a:solidFill>
              </a:endParaRP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D8E55E2B-43AB-C3C1-007C-88E7A4940EDD}"/>
                </a:ext>
              </a:extLst>
            </p:cNvPr>
            <p:cNvSpPr/>
            <p:nvPr/>
          </p:nvSpPr>
          <p:spPr>
            <a:xfrm>
              <a:off x="2762342" y="8252673"/>
              <a:ext cx="2741466" cy="46183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B5348D74-6958-21BD-7713-B26EBF2C3BDC}"/>
                </a:ext>
              </a:extLst>
            </p:cNvPr>
            <p:cNvSpPr txBox="1"/>
            <p:nvPr/>
          </p:nvSpPr>
          <p:spPr>
            <a:xfrm>
              <a:off x="2749609" y="8299012"/>
              <a:ext cx="1514785" cy="4154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1050" dirty="0">
                  <a:solidFill>
                    <a:srgbClr val="FF3333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sz="1050" dirty="0">
                  <a:solidFill>
                    <a:srgbClr val="FF3333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幼　　児</a:t>
              </a:r>
              <a:r>
                <a:rPr lang="en-US" altLang="ja-JP" sz="1050" dirty="0">
                  <a:solidFill>
                    <a:srgbClr val="FF3333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】200</a:t>
              </a:r>
              <a:r>
                <a:rPr lang="ja-JP" altLang="en-US" sz="1050" dirty="0">
                  <a:solidFill>
                    <a:srgbClr val="FF3333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円</a:t>
              </a:r>
              <a:endParaRPr lang="en-US" altLang="ja-JP" sz="1050" dirty="0">
                <a:solidFill>
                  <a:srgbClr val="FF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en-US" altLang="ja-JP" sz="1050" dirty="0">
                  <a:solidFill>
                    <a:srgbClr val="FF3333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sz="1050" dirty="0">
                  <a:solidFill>
                    <a:srgbClr val="FF3333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小中学生</a:t>
              </a:r>
              <a:r>
                <a:rPr lang="en-US" altLang="ja-JP" sz="1050" dirty="0">
                  <a:solidFill>
                    <a:srgbClr val="FF3333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】300</a:t>
              </a:r>
              <a:r>
                <a:rPr lang="ja-JP" altLang="en-US" sz="1050" dirty="0">
                  <a:solidFill>
                    <a:srgbClr val="FF3333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円</a:t>
              </a:r>
              <a:endParaRPr lang="en-US" altLang="ja-JP" sz="1050" dirty="0">
                <a:solidFill>
                  <a:srgbClr val="FF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B82CD527-1F7C-F39D-EC0E-1BE1DFC6A56D}"/>
                </a:ext>
              </a:extLst>
            </p:cNvPr>
            <p:cNvSpPr txBox="1"/>
            <p:nvPr/>
          </p:nvSpPr>
          <p:spPr>
            <a:xfrm>
              <a:off x="4172188" y="8292318"/>
              <a:ext cx="689128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1050" dirty="0">
                  <a:solidFill>
                    <a:srgbClr val="FF3333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高 校 生</a:t>
              </a:r>
              <a:endPara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9112F117-DEFD-4F03-AFF3-DFDC7560EF1A}"/>
                </a:ext>
              </a:extLst>
            </p:cNvPr>
            <p:cNvSpPr txBox="1"/>
            <p:nvPr/>
          </p:nvSpPr>
          <p:spPr>
            <a:xfrm>
              <a:off x="4006498" y="8299012"/>
              <a:ext cx="1514785" cy="4154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en-US" altLang="ja-JP" sz="1050" dirty="0">
                  <a:solidFill>
                    <a:srgbClr val="FF3333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sz="1050" dirty="0">
                  <a:solidFill>
                    <a:srgbClr val="FF3333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</a:t>
              </a:r>
              <a:r>
                <a:rPr lang="en-US" altLang="ja-JP" sz="1050" dirty="0">
                  <a:solidFill>
                    <a:srgbClr val="FF3333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】400</a:t>
              </a:r>
              <a:r>
                <a:rPr lang="ja-JP" altLang="en-US" sz="1050" dirty="0">
                  <a:solidFill>
                    <a:srgbClr val="FF3333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円</a:t>
              </a:r>
              <a:endParaRPr lang="en-US" altLang="ja-JP" sz="1050" dirty="0">
                <a:solidFill>
                  <a:srgbClr val="FF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en-US" altLang="ja-JP" sz="1050" dirty="0">
                  <a:solidFill>
                    <a:srgbClr val="FF3333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sz="1050" dirty="0">
                  <a:solidFill>
                    <a:srgbClr val="FF3333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一　　般</a:t>
              </a:r>
              <a:r>
                <a:rPr lang="en-US" altLang="ja-JP" sz="1050" dirty="0">
                  <a:solidFill>
                    <a:srgbClr val="FF3333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】600</a:t>
              </a:r>
              <a:r>
                <a:rPr lang="ja-JP" altLang="en-US" sz="1050" dirty="0">
                  <a:solidFill>
                    <a:srgbClr val="FF3333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円</a:t>
              </a:r>
              <a:endPara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aphicFrame>
        <p:nvGraphicFramePr>
          <p:cNvPr id="16" name="表 29">
            <a:extLst>
              <a:ext uri="{FF2B5EF4-FFF2-40B4-BE49-F238E27FC236}">
                <a16:creationId xmlns:a16="http://schemas.microsoft.com/office/drawing/2014/main" id="{DC698ABB-EE96-1204-B2C3-421D0B359D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195745"/>
              </p:ext>
            </p:extLst>
          </p:nvPr>
        </p:nvGraphicFramePr>
        <p:xfrm>
          <a:off x="1083389" y="8204109"/>
          <a:ext cx="1872000" cy="7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>
                  <a:extLst>
                    <a:ext uri="{9D8B030D-6E8A-4147-A177-3AD203B41FA5}">
                      <a16:colId xmlns:a16="http://schemas.microsoft.com/office/drawing/2014/main" val="3314603580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27027424"/>
                    </a:ext>
                  </a:extLst>
                </a:gridCol>
              </a:tblGrid>
              <a:tr h="2160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lang="ja-JP" altLang="en-U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分プライベート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65469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lang="ja-JP" altLang="en-U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19749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3,000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5,000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433296"/>
                  </a:ext>
                </a:extLst>
              </a:tr>
            </a:tbl>
          </a:graphicData>
        </a:graphic>
      </p:graphicFrame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06A9AE6-19E1-B944-9962-52FEF2F9DB0C}"/>
              </a:ext>
            </a:extLst>
          </p:cNvPr>
          <p:cNvSpPr/>
          <p:nvPr/>
        </p:nvSpPr>
        <p:spPr>
          <a:xfrm>
            <a:off x="262421" y="7179151"/>
            <a:ext cx="689127" cy="851614"/>
          </a:xfrm>
          <a:prstGeom prst="rect">
            <a:avLst/>
          </a:prstGeom>
          <a:solidFill>
            <a:schemeClr val="tx1"/>
          </a:solidFill>
          <a:ln>
            <a:solidFill>
              <a:srgbClr val="33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AR P新藝体U" panose="040B0A00000000000000" pitchFamily="50" charset="-128"/>
                <a:ea typeface="AR P新藝体U" panose="040B0A00000000000000" pitchFamily="50" charset="-128"/>
              </a:rPr>
              <a:t>指導</a:t>
            </a:r>
            <a:endParaRPr kumimoji="1" lang="en-US" altLang="ja-JP" sz="1200" dirty="0">
              <a:solidFill>
                <a:schemeClr val="bg1"/>
              </a:solidFill>
              <a:latin typeface="AR P新藝体U" panose="040B0A00000000000000" pitchFamily="50" charset="-128"/>
              <a:ea typeface="AR P新藝体U" panose="040B0A00000000000000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AR P新藝体U" panose="040B0A00000000000000" pitchFamily="50" charset="-128"/>
                <a:ea typeface="AR P新藝体U" panose="040B0A00000000000000" pitchFamily="50" charset="-128"/>
              </a:rPr>
              <a:t>範囲</a:t>
            </a:r>
            <a:endParaRPr kumimoji="1" lang="en-US" altLang="ja-JP" sz="1200" dirty="0">
              <a:solidFill>
                <a:schemeClr val="bg1"/>
              </a:solidFill>
              <a:latin typeface="AR P新藝体U" panose="040B0A00000000000000" pitchFamily="50" charset="-128"/>
              <a:ea typeface="AR P新藝体U" panose="040B0A00000000000000" pitchFamily="50" charset="-128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BA3052B9-5DC7-136D-60B5-D27424E087EC}"/>
              </a:ext>
            </a:extLst>
          </p:cNvPr>
          <p:cNvSpPr/>
          <p:nvPr/>
        </p:nvSpPr>
        <p:spPr>
          <a:xfrm>
            <a:off x="1077821" y="7204828"/>
            <a:ext cx="689127" cy="360000"/>
          </a:xfrm>
          <a:prstGeom prst="roundRect">
            <a:avLst/>
          </a:prstGeom>
          <a:solidFill>
            <a:srgbClr val="CCFFFF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二瓶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45A0F0B-ED24-510E-C587-1B72107EA6BD}"/>
              </a:ext>
            </a:extLst>
          </p:cNvPr>
          <p:cNvSpPr txBox="1"/>
          <p:nvPr/>
        </p:nvSpPr>
        <p:spPr>
          <a:xfrm>
            <a:off x="1662615" y="7207829"/>
            <a:ext cx="2331556" cy="3039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対象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子供・大人</a:t>
            </a:r>
            <a:r>
              <a:rPr lang="en-US" altLang="ja-JP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範囲</a:t>
            </a:r>
            <a:r>
              <a:rPr lang="en-US" altLang="ja-JP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全般</a:t>
            </a:r>
            <a:endParaRPr lang="en-US" altLang="ja-JP" sz="10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A546FC0A-9359-0293-9937-1AD51CCE8D2F}"/>
              </a:ext>
            </a:extLst>
          </p:cNvPr>
          <p:cNvSpPr/>
          <p:nvPr/>
        </p:nvSpPr>
        <p:spPr>
          <a:xfrm>
            <a:off x="1090554" y="7597147"/>
            <a:ext cx="689127" cy="395518"/>
          </a:xfrm>
          <a:prstGeom prst="roundRect">
            <a:avLst/>
          </a:prstGeom>
          <a:solidFill>
            <a:srgbClr val="CCFFFF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仲澤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7DF386C-3280-B41D-BB4E-34A6053E18F1}"/>
              </a:ext>
            </a:extLst>
          </p:cNvPr>
          <p:cNvSpPr txBox="1"/>
          <p:nvPr/>
        </p:nvSpPr>
        <p:spPr>
          <a:xfrm>
            <a:off x="1662615" y="7522308"/>
            <a:ext cx="3168466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対象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子供・大人</a:t>
            </a:r>
            <a:endParaRPr lang="en-US" altLang="ja-JP" sz="10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範囲</a:t>
            </a:r>
            <a:r>
              <a:rPr lang="en-US" altLang="ja-JP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】4</a:t>
            </a:r>
            <a:r>
              <a:rPr lang="ja-JP" altLang="en-US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泳法</a:t>
            </a:r>
            <a:r>
              <a:rPr lang="ja-JP" altLang="en-US" sz="7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（内容は事前に要確認）</a:t>
            </a:r>
            <a:endParaRPr lang="en-US" altLang="ja-JP" sz="10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1787B08-92C1-B9B6-16C5-BE63C1661F73}"/>
              </a:ext>
            </a:extLst>
          </p:cNvPr>
          <p:cNvSpPr txBox="1"/>
          <p:nvPr/>
        </p:nvSpPr>
        <p:spPr>
          <a:xfrm>
            <a:off x="2113744" y="7871626"/>
            <a:ext cx="2741466" cy="2404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7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7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飛込み、マスターズテクニック等不可</a:t>
            </a:r>
            <a:endParaRPr lang="en-US" altLang="ja-JP" sz="7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88F70099-F39E-3F5F-106A-8CC2973C99FD}"/>
              </a:ext>
            </a:extLst>
          </p:cNvPr>
          <p:cNvSpPr/>
          <p:nvPr/>
        </p:nvSpPr>
        <p:spPr>
          <a:xfrm>
            <a:off x="4003378" y="7204828"/>
            <a:ext cx="689127" cy="360000"/>
          </a:xfrm>
          <a:prstGeom prst="roundRect">
            <a:avLst/>
          </a:prstGeom>
          <a:solidFill>
            <a:srgbClr val="CCFFFF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渡部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嵩広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6C782C7-C580-11F4-DF64-EA9F939F366B}"/>
              </a:ext>
            </a:extLst>
          </p:cNvPr>
          <p:cNvSpPr txBox="1"/>
          <p:nvPr/>
        </p:nvSpPr>
        <p:spPr>
          <a:xfrm>
            <a:off x="4588172" y="7207829"/>
            <a:ext cx="2331556" cy="3039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対象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子供・大人</a:t>
            </a:r>
            <a:r>
              <a:rPr lang="en-US" altLang="ja-JP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範囲</a:t>
            </a:r>
            <a:r>
              <a:rPr lang="en-US" altLang="ja-JP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全般</a:t>
            </a:r>
            <a:endParaRPr lang="en-US" altLang="ja-JP" sz="10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8D03E506-3424-EDF5-3867-C7E96120FE27}"/>
              </a:ext>
            </a:extLst>
          </p:cNvPr>
          <p:cNvSpPr/>
          <p:nvPr/>
        </p:nvSpPr>
        <p:spPr>
          <a:xfrm>
            <a:off x="4016111" y="7597147"/>
            <a:ext cx="689127" cy="395518"/>
          </a:xfrm>
          <a:prstGeom prst="roundRect">
            <a:avLst/>
          </a:prstGeom>
          <a:solidFill>
            <a:srgbClr val="CCFFFF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平山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28531E0-B086-8225-0F00-33B9391A7834}"/>
              </a:ext>
            </a:extLst>
          </p:cNvPr>
          <p:cNvSpPr txBox="1"/>
          <p:nvPr/>
        </p:nvSpPr>
        <p:spPr>
          <a:xfrm>
            <a:off x="4588172" y="7522308"/>
            <a:ext cx="316846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対象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子供・大人</a:t>
            </a:r>
            <a:endParaRPr lang="en-US" altLang="ja-JP" sz="10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範囲</a:t>
            </a:r>
            <a:r>
              <a:rPr lang="en-US" altLang="ja-JP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はじめての水泳～初級クロール、</a:t>
            </a:r>
            <a:endParaRPr lang="en-US" altLang="ja-JP" sz="10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lang="ja-JP" altLang="en-US" sz="1000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息継ぎの仕方まで。</a:t>
            </a:r>
            <a:endParaRPr lang="en-US" altLang="ja-JP" sz="10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6" name="表 53">
            <a:extLst>
              <a:ext uri="{FF2B5EF4-FFF2-40B4-BE49-F238E27FC236}">
                <a16:creationId xmlns:a16="http://schemas.microsoft.com/office/drawing/2014/main" id="{BDE4548D-1FB3-92B1-ED75-DCD18C1DFB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612062"/>
              </p:ext>
            </p:extLst>
          </p:nvPr>
        </p:nvGraphicFramePr>
        <p:xfrm>
          <a:off x="270652" y="1139089"/>
          <a:ext cx="7192264" cy="584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1139219040"/>
                    </a:ext>
                  </a:extLst>
                </a:gridCol>
                <a:gridCol w="773033">
                  <a:extLst>
                    <a:ext uri="{9D8B030D-6E8A-4147-A177-3AD203B41FA5}">
                      <a16:colId xmlns:a16="http://schemas.microsoft.com/office/drawing/2014/main" val="1381706985"/>
                    </a:ext>
                  </a:extLst>
                </a:gridCol>
                <a:gridCol w="773033">
                  <a:extLst>
                    <a:ext uri="{9D8B030D-6E8A-4147-A177-3AD203B41FA5}">
                      <a16:colId xmlns:a16="http://schemas.microsoft.com/office/drawing/2014/main" val="382271678"/>
                    </a:ext>
                  </a:extLst>
                </a:gridCol>
                <a:gridCol w="773033">
                  <a:extLst>
                    <a:ext uri="{9D8B030D-6E8A-4147-A177-3AD203B41FA5}">
                      <a16:colId xmlns:a16="http://schemas.microsoft.com/office/drawing/2014/main" val="3700254833"/>
                    </a:ext>
                  </a:extLst>
                </a:gridCol>
                <a:gridCol w="773033">
                  <a:extLst>
                    <a:ext uri="{9D8B030D-6E8A-4147-A177-3AD203B41FA5}">
                      <a16:colId xmlns:a16="http://schemas.microsoft.com/office/drawing/2014/main" val="2095687520"/>
                    </a:ext>
                  </a:extLst>
                </a:gridCol>
                <a:gridCol w="773033">
                  <a:extLst>
                    <a:ext uri="{9D8B030D-6E8A-4147-A177-3AD203B41FA5}">
                      <a16:colId xmlns:a16="http://schemas.microsoft.com/office/drawing/2014/main" val="1744254471"/>
                    </a:ext>
                  </a:extLst>
                </a:gridCol>
                <a:gridCol w="773033">
                  <a:extLst>
                    <a:ext uri="{9D8B030D-6E8A-4147-A177-3AD203B41FA5}">
                      <a16:colId xmlns:a16="http://schemas.microsoft.com/office/drawing/2014/main" val="1766421025"/>
                    </a:ext>
                  </a:extLst>
                </a:gridCol>
                <a:gridCol w="773033">
                  <a:extLst>
                    <a:ext uri="{9D8B030D-6E8A-4147-A177-3AD203B41FA5}">
                      <a16:colId xmlns:a16="http://schemas.microsoft.com/office/drawing/2014/main" val="3728853081"/>
                    </a:ext>
                  </a:extLst>
                </a:gridCol>
                <a:gridCol w="773033">
                  <a:extLst>
                    <a:ext uri="{9D8B030D-6E8A-4147-A177-3AD203B41FA5}">
                      <a16:colId xmlns:a16="http://schemas.microsoft.com/office/drawing/2014/main" val="723737970"/>
                    </a:ext>
                  </a:extLst>
                </a:gridCol>
              </a:tblGrid>
              <a:tr h="288000"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23649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二瓶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渡部嵩広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仲澤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二瓶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渡部嵩広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仲澤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979492"/>
                  </a:ext>
                </a:extLst>
              </a:tr>
              <a:tr h="586800">
                <a:tc>
                  <a:txBody>
                    <a:bodyPr/>
                    <a:lstStyle/>
                    <a:p>
                      <a:pPr marL="0" marR="0" lvl="0" indent="0" algn="l" defTabSz="14256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WED</a:t>
                      </a:r>
                    </a:p>
                    <a:p>
                      <a:pPr marL="0" marR="0" lvl="0" indent="0" algn="l" defTabSz="14256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水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983661"/>
                  </a:ext>
                </a:extLst>
              </a:tr>
              <a:tr h="586800">
                <a:tc>
                  <a:txBody>
                    <a:bodyPr/>
                    <a:lstStyle/>
                    <a:p>
                      <a:pPr marL="0" marR="0" lvl="0" indent="0" algn="l" defTabSz="14256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THU</a:t>
                      </a:r>
                    </a:p>
                    <a:p>
                      <a:pPr marL="0" marR="0" lvl="0" indent="0" algn="l" defTabSz="14256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木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793202"/>
                  </a:ext>
                </a:extLst>
              </a:tr>
              <a:tr h="586800">
                <a:tc>
                  <a:txBody>
                    <a:bodyPr/>
                    <a:lstStyle/>
                    <a:p>
                      <a:pPr marL="0" marR="0" lvl="0" indent="0" algn="l" defTabSz="14256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MON</a:t>
                      </a:r>
                    </a:p>
                    <a:p>
                      <a:pPr marL="0" marR="0" lvl="0" indent="0" algn="l" defTabSz="14256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404240"/>
                  </a:ext>
                </a:extLst>
              </a:tr>
              <a:tr h="586800">
                <a:tc>
                  <a:txBody>
                    <a:bodyPr/>
                    <a:lstStyle/>
                    <a:p>
                      <a:pPr marL="0" marR="0" lvl="0" indent="0" algn="l" defTabSz="14256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WED</a:t>
                      </a:r>
                    </a:p>
                    <a:p>
                      <a:pPr marL="0" marR="0" lvl="0" indent="0" algn="l" defTabSz="14256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水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622049"/>
                  </a:ext>
                </a:extLst>
              </a:tr>
              <a:tr h="586800">
                <a:tc>
                  <a:txBody>
                    <a:bodyPr/>
                    <a:lstStyle/>
                    <a:p>
                      <a:pPr marL="0" marR="0" lvl="0" indent="0" algn="l" defTabSz="14256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THU</a:t>
                      </a:r>
                    </a:p>
                    <a:p>
                      <a:pPr marL="0" marR="0" lvl="0" indent="0" algn="l" defTabSz="14256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木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687526"/>
                  </a:ext>
                </a:extLst>
              </a:tr>
              <a:tr h="586800">
                <a:tc>
                  <a:txBody>
                    <a:bodyPr/>
                    <a:lstStyle/>
                    <a:p>
                      <a:pPr marL="0" marR="0" lvl="0" indent="0" algn="l" defTabSz="14256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MON</a:t>
                      </a:r>
                    </a:p>
                    <a:p>
                      <a:pPr marL="0" marR="0" lvl="0" indent="0" algn="l" defTabSz="14256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月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523200"/>
                  </a:ext>
                </a:extLst>
              </a:tr>
              <a:tr h="586800">
                <a:tc>
                  <a:txBody>
                    <a:bodyPr/>
                    <a:lstStyle/>
                    <a:p>
                      <a:pPr marL="0" marR="0" lvl="0" indent="0" algn="l" defTabSz="14256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WED</a:t>
                      </a:r>
                    </a:p>
                    <a:p>
                      <a:pPr marL="0" marR="0" lvl="0" indent="0" algn="l" defTabSz="14256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水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73092"/>
                  </a:ext>
                </a:extLst>
              </a:tr>
              <a:tr h="586800">
                <a:tc>
                  <a:txBody>
                    <a:bodyPr/>
                    <a:lstStyle/>
                    <a:p>
                      <a:pPr marL="0" marR="0" lvl="0" indent="0" algn="l" defTabSz="14256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THU</a:t>
                      </a:r>
                    </a:p>
                    <a:p>
                      <a:pPr marL="0" marR="0" lvl="0" indent="0" algn="l" defTabSz="14256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木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72383"/>
                  </a:ext>
                </a:extLst>
              </a:tr>
              <a:tr h="586800">
                <a:tc>
                  <a:txBody>
                    <a:bodyPr/>
                    <a:lstStyle/>
                    <a:p>
                      <a:pPr marL="0" marR="0" lvl="0" indent="0" algn="l" defTabSz="14256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THU</a:t>
                      </a:r>
                    </a:p>
                    <a:p>
                      <a:pPr marL="0" marR="0" lvl="0" indent="0" algn="l" defTabSz="14256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木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463750"/>
                  </a:ext>
                </a:extLst>
              </a:tr>
            </a:tbl>
          </a:graphicData>
        </a:graphic>
      </p:graphicFrame>
      <p:pic>
        <p:nvPicPr>
          <p:cNvPr id="38" name="図 37">
            <a:extLst>
              <a:ext uri="{FF2B5EF4-FFF2-40B4-BE49-F238E27FC236}">
                <a16:creationId xmlns:a16="http://schemas.microsoft.com/office/drawing/2014/main" id="{6DE5D9AB-27D7-2F3E-9016-1D9DE397C8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48" y="1202468"/>
            <a:ext cx="565535" cy="368384"/>
          </a:xfrm>
          <a:prstGeom prst="rect">
            <a:avLst/>
          </a:prstGeom>
        </p:spPr>
      </p:pic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11822EB9-AF25-11DC-E28E-14BFCF88AF44}"/>
              </a:ext>
            </a:extLst>
          </p:cNvPr>
          <p:cNvSpPr/>
          <p:nvPr/>
        </p:nvSpPr>
        <p:spPr>
          <a:xfrm>
            <a:off x="626473" y="1875093"/>
            <a:ext cx="562054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4C8F862A-4825-E86C-B35B-1A06E5D000A8}"/>
              </a:ext>
            </a:extLst>
          </p:cNvPr>
          <p:cNvSpPr/>
          <p:nvPr/>
        </p:nvSpPr>
        <p:spPr>
          <a:xfrm>
            <a:off x="626473" y="2429673"/>
            <a:ext cx="562054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DE2FB7FF-BF6B-3939-9C22-FB331671658D}"/>
              </a:ext>
            </a:extLst>
          </p:cNvPr>
          <p:cNvSpPr/>
          <p:nvPr/>
        </p:nvSpPr>
        <p:spPr>
          <a:xfrm>
            <a:off x="626473" y="3020605"/>
            <a:ext cx="562054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C5B38DBA-C233-DB6E-CDD9-C0DA1AEB4E66}"/>
              </a:ext>
            </a:extLst>
          </p:cNvPr>
          <p:cNvSpPr/>
          <p:nvPr/>
        </p:nvSpPr>
        <p:spPr>
          <a:xfrm>
            <a:off x="626473" y="3626217"/>
            <a:ext cx="562054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2A532E88-020C-ADDD-5F85-034E0F7AAFF3}"/>
              </a:ext>
            </a:extLst>
          </p:cNvPr>
          <p:cNvSpPr/>
          <p:nvPr/>
        </p:nvSpPr>
        <p:spPr>
          <a:xfrm>
            <a:off x="626473" y="4211201"/>
            <a:ext cx="562054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kumimoji="1" lang="ja-JP" altLang="en-US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5E118C62-0D1E-A924-3242-9D749C8FF6F0}"/>
              </a:ext>
            </a:extLst>
          </p:cNvPr>
          <p:cNvSpPr/>
          <p:nvPr/>
        </p:nvSpPr>
        <p:spPr>
          <a:xfrm>
            <a:off x="626473" y="4783072"/>
            <a:ext cx="562054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E9FA11B8-CC19-6408-C396-36E24EBF2630}"/>
              </a:ext>
            </a:extLst>
          </p:cNvPr>
          <p:cNvSpPr/>
          <p:nvPr/>
        </p:nvSpPr>
        <p:spPr>
          <a:xfrm>
            <a:off x="626473" y="5358912"/>
            <a:ext cx="562054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EC9B1F79-4874-2F97-1574-128F6D46C21F}"/>
              </a:ext>
            </a:extLst>
          </p:cNvPr>
          <p:cNvSpPr/>
          <p:nvPr/>
        </p:nvSpPr>
        <p:spPr>
          <a:xfrm>
            <a:off x="626473" y="6539870"/>
            <a:ext cx="562054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4AA60EB2-1103-FB8B-1127-57BD095B14C6}"/>
              </a:ext>
            </a:extLst>
          </p:cNvPr>
          <p:cNvSpPr/>
          <p:nvPr/>
        </p:nvSpPr>
        <p:spPr>
          <a:xfrm>
            <a:off x="626473" y="5969432"/>
            <a:ext cx="562054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21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2042916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4501</TotalTime>
  <Words>394</Words>
  <Application>Microsoft Office PowerPoint</Application>
  <PresentationFormat>ユーザー設定</PresentationFormat>
  <Paragraphs>123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 P新藝体U</vt:lpstr>
      <vt:lpstr>HG丸ｺﾞｼｯｸM-PRO</vt:lpstr>
      <vt:lpstr>メイリオ</vt:lpstr>
      <vt:lpstr>游ゴシック</vt:lpstr>
      <vt:lpstr>游ゴシック Light</vt:lpstr>
      <vt:lpstr>Arial</vt:lpstr>
      <vt:lpstr>Century Gothic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kaiseizan2017@gmail.com</dc:creator>
  <cp:lastModifiedBy>美幸 馬場</cp:lastModifiedBy>
  <cp:revision>370</cp:revision>
  <cp:lastPrinted>2023-10-25T10:16:44Z</cp:lastPrinted>
  <dcterms:created xsi:type="dcterms:W3CDTF">2020-10-02T00:22:51Z</dcterms:created>
  <dcterms:modified xsi:type="dcterms:W3CDTF">2023-10-25T10:16:44Z</dcterms:modified>
</cp:coreProperties>
</file>